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78" r:id="rId3"/>
    <p:sldId id="379" r:id="rId4"/>
    <p:sldId id="382" r:id="rId5"/>
    <p:sldId id="381" r:id="rId6"/>
    <p:sldId id="314" r:id="rId7"/>
  </p:sldIdLst>
  <p:sldSz cx="9144000" cy="5143500" type="screen16x9"/>
  <p:notesSz cx="6815138" cy="99472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BFD218-226D-CBD1-9169-CB83C724053F}" name="Giorgio Fedeli" initials="GF" userId="S-1-5-21-3861781225-2141554926-1976509553-11353" providerId="AD"/>
  <p188:author id="{B20B61AF-BA4C-E5A5-338B-FEA693BB9CA6}" name="Anita Tatti" initials="AT" userId="S::anita.tatti@ariaspa.it::67dd1400-1199-4801-b15c-5be8e7c4a0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FFFF"/>
    <a:srgbClr val="CCFF66"/>
    <a:srgbClr val="92D050"/>
    <a:srgbClr val="FFFF66"/>
    <a:srgbClr val="3D8394"/>
    <a:srgbClr val="94A068"/>
    <a:srgbClr val="D4906E"/>
    <a:srgbClr val="AC6E61"/>
    <a:srgbClr val="297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6A7C8-AA6E-44FB-93DC-2C715F974D53}" v="10" dt="2024-07-29T11:28:49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447" autoAdjust="0"/>
  </p:normalViewPr>
  <p:slideViewPr>
    <p:cSldViewPr snapToGrid="0" snapToObjects="1">
      <p:cViewPr varScale="1">
        <p:scale>
          <a:sx n="74" d="100"/>
          <a:sy n="74" d="100"/>
        </p:scale>
        <p:origin x="99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lena Proietti" userId="a8bb30a5-3380-4fc5-a8b6-55cdb720f474" providerId="ADAL" clId="{660D7AE8-E91B-47FE-BB02-93A3BA6767FD}"/>
    <pc:docChg chg="undo redo custSel addSld delSld modSld sldOrd modMainMaster">
      <pc:chgData name="Maria Elena Proietti" userId="a8bb30a5-3380-4fc5-a8b6-55cdb720f474" providerId="ADAL" clId="{660D7AE8-E91B-47FE-BB02-93A3BA6767FD}" dt="2024-07-24T09:33:11.097" v="4214" actId="6549"/>
      <pc:docMkLst>
        <pc:docMk/>
      </pc:docMkLst>
      <pc:sldChg chg="addSp delSp modSp mod">
        <pc:chgData name="Maria Elena Proietti" userId="a8bb30a5-3380-4fc5-a8b6-55cdb720f474" providerId="ADAL" clId="{660D7AE8-E91B-47FE-BB02-93A3BA6767FD}" dt="2024-07-24T07:29:34.023" v="3774" actId="20577"/>
        <pc:sldMkLst>
          <pc:docMk/>
          <pc:sldMk cId="850454520" sldId="256"/>
        </pc:sldMkLst>
        <pc:spChg chg="mod">
          <ac:chgData name="Maria Elena Proietti" userId="a8bb30a5-3380-4fc5-a8b6-55cdb720f474" providerId="ADAL" clId="{660D7AE8-E91B-47FE-BB02-93A3BA6767FD}" dt="2024-07-24T07:27:17.353" v="3731" actId="113"/>
          <ac:spMkLst>
            <pc:docMk/>
            <pc:sldMk cId="850454520" sldId="256"/>
            <ac:spMk id="2" creationId="{00000000-0000-0000-0000-000000000000}"/>
          </ac:spMkLst>
        </pc:spChg>
        <pc:spChg chg="mod">
          <ac:chgData name="Maria Elena Proietti" userId="a8bb30a5-3380-4fc5-a8b6-55cdb720f474" providerId="ADAL" clId="{660D7AE8-E91B-47FE-BB02-93A3BA6767FD}" dt="2024-07-24T07:29:34.023" v="3774" actId="20577"/>
          <ac:spMkLst>
            <pc:docMk/>
            <pc:sldMk cId="850454520" sldId="256"/>
            <ac:spMk id="4" creationId="{00000000-0000-0000-0000-000000000000}"/>
          </ac:spMkLst>
        </pc:spChg>
        <pc:picChg chg="add del mod">
          <ac:chgData name="Maria Elena Proietti" userId="a8bb30a5-3380-4fc5-a8b6-55cdb720f474" providerId="ADAL" clId="{660D7AE8-E91B-47FE-BB02-93A3BA6767FD}" dt="2024-07-23T11:11:41.157" v="32" actId="478"/>
          <ac:picMkLst>
            <pc:docMk/>
            <pc:sldMk cId="850454520" sldId="256"/>
            <ac:picMk id="5" creationId="{1C0240F5-28E8-A878-49FC-4D417B3EDF3C}"/>
          </ac:picMkLst>
        </pc:picChg>
        <pc:cxnChg chg="add mod">
          <ac:chgData name="Maria Elena Proietti" userId="a8bb30a5-3380-4fc5-a8b6-55cdb720f474" providerId="ADAL" clId="{660D7AE8-E91B-47FE-BB02-93A3BA6767FD}" dt="2024-07-23T11:20:18.896" v="258" actId="1036"/>
          <ac:cxnSpMkLst>
            <pc:docMk/>
            <pc:sldMk cId="850454520" sldId="256"/>
            <ac:cxnSpMk id="5" creationId="{AD44C3D7-09D3-F3EF-FFA1-9EBD12D4ED36}"/>
          </ac:cxnSpMkLst>
        </pc:cxnChg>
      </pc:sldChg>
      <pc:sldChg chg="del">
        <pc:chgData name="Maria Elena Proietti" userId="a8bb30a5-3380-4fc5-a8b6-55cdb720f474" providerId="ADAL" clId="{660D7AE8-E91B-47FE-BB02-93A3BA6767FD}" dt="2024-07-23T11:20:29.555" v="259" actId="47"/>
        <pc:sldMkLst>
          <pc:docMk/>
          <pc:sldMk cId="1092330848" sldId="257"/>
        </pc:sldMkLst>
      </pc:sldChg>
      <pc:sldChg chg="del">
        <pc:chgData name="Maria Elena Proietti" userId="a8bb30a5-3380-4fc5-a8b6-55cdb720f474" providerId="ADAL" clId="{660D7AE8-E91B-47FE-BB02-93A3BA6767FD}" dt="2024-07-23T14:13:51.606" v="2889" actId="47"/>
        <pc:sldMkLst>
          <pc:docMk/>
          <pc:sldMk cId="2778077202" sldId="260"/>
        </pc:sldMkLst>
      </pc:sldChg>
      <pc:sldChg chg="modSp del mod ord">
        <pc:chgData name="Maria Elena Proietti" userId="a8bb30a5-3380-4fc5-a8b6-55cdb720f474" providerId="ADAL" clId="{660D7AE8-E91B-47FE-BB02-93A3BA6767FD}" dt="2024-07-23T12:16:38.843" v="1686" actId="47"/>
        <pc:sldMkLst>
          <pc:docMk/>
          <pc:sldMk cId="4029509532" sldId="263"/>
        </pc:sldMkLst>
        <pc:grpChg chg="mod">
          <ac:chgData name="Maria Elena Proietti" userId="a8bb30a5-3380-4fc5-a8b6-55cdb720f474" providerId="ADAL" clId="{660D7AE8-E91B-47FE-BB02-93A3BA6767FD}" dt="2024-07-23T11:43:11.493" v="889" actId="14100"/>
          <ac:grpSpMkLst>
            <pc:docMk/>
            <pc:sldMk cId="4029509532" sldId="263"/>
            <ac:grpSpMk id="28" creationId="{5A256DB4-2F69-544F-ADA5-C9282D0EED82}"/>
          </ac:grpSpMkLst>
        </pc:grpChg>
      </pc:sldChg>
      <pc:sldChg chg="del">
        <pc:chgData name="Maria Elena Proietti" userId="a8bb30a5-3380-4fc5-a8b6-55cdb720f474" providerId="ADAL" clId="{660D7AE8-E91B-47FE-BB02-93A3BA6767FD}" dt="2024-07-23T14:13:51.371" v="2888" actId="47"/>
        <pc:sldMkLst>
          <pc:docMk/>
          <pc:sldMk cId="1854206351" sldId="272"/>
        </pc:sldMkLst>
      </pc:sldChg>
      <pc:sldChg chg="add del">
        <pc:chgData name="Maria Elena Proietti" userId="a8bb30a5-3380-4fc5-a8b6-55cdb720f474" providerId="ADAL" clId="{660D7AE8-E91B-47FE-BB02-93A3BA6767FD}" dt="2024-07-23T14:15:28.946" v="2939" actId="47"/>
        <pc:sldMkLst>
          <pc:docMk/>
          <pc:sldMk cId="3645086123" sldId="273"/>
        </pc:sldMkLst>
      </pc:sldChg>
      <pc:sldChg chg="del">
        <pc:chgData name="Maria Elena Proietti" userId="a8bb30a5-3380-4fc5-a8b6-55cdb720f474" providerId="ADAL" clId="{660D7AE8-E91B-47FE-BB02-93A3BA6767FD}" dt="2024-07-23T14:14:07.300" v="2933" actId="47"/>
        <pc:sldMkLst>
          <pc:docMk/>
          <pc:sldMk cId="1617263960" sldId="275"/>
        </pc:sldMkLst>
      </pc:sldChg>
      <pc:sldChg chg="del">
        <pc:chgData name="Maria Elena Proietti" userId="a8bb30a5-3380-4fc5-a8b6-55cdb720f474" providerId="ADAL" clId="{660D7AE8-E91B-47FE-BB02-93A3BA6767FD}" dt="2024-07-23T14:13:51.088" v="2887" actId="47"/>
        <pc:sldMkLst>
          <pc:docMk/>
          <pc:sldMk cId="2800703574" sldId="277"/>
        </pc:sldMkLst>
      </pc:sldChg>
      <pc:sldChg chg="del">
        <pc:chgData name="Maria Elena Proietti" userId="a8bb30a5-3380-4fc5-a8b6-55cdb720f474" providerId="ADAL" clId="{660D7AE8-E91B-47FE-BB02-93A3BA6767FD}" dt="2024-07-23T11:20:30.843" v="260" actId="47"/>
        <pc:sldMkLst>
          <pc:docMk/>
          <pc:sldMk cId="1242099206" sldId="281"/>
        </pc:sldMkLst>
      </pc:sldChg>
      <pc:sldChg chg="add del ord">
        <pc:chgData name="Maria Elena Proietti" userId="a8bb30a5-3380-4fc5-a8b6-55cdb720f474" providerId="ADAL" clId="{660D7AE8-E91B-47FE-BB02-93A3BA6767FD}" dt="2024-07-23T14:13:50.177" v="2885" actId="47"/>
        <pc:sldMkLst>
          <pc:docMk/>
          <pc:sldMk cId="787418727" sldId="282"/>
        </pc:sldMkLst>
      </pc:sldChg>
      <pc:sldChg chg="del">
        <pc:chgData name="Maria Elena Proietti" userId="a8bb30a5-3380-4fc5-a8b6-55cdb720f474" providerId="ADAL" clId="{660D7AE8-E91B-47FE-BB02-93A3BA6767FD}" dt="2024-07-23T14:13:52.391" v="2891" actId="47"/>
        <pc:sldMkLst>
          <pc:docMk/>
          <pc:sldMk cId="1776688863" sldId="285"/>
        </pc:sldMkLst>
      </pc:sldChg>
      <pc:sldChg chg="del">
        <pc:chgData name="Maria Elena Proietti" userId="a8bb30a5-3380-4fc5-a8b6-55cdb720f474" providerId="ADAL" clId="{660D7AE8-E91B-47FE-BB02-93A3BA6767FD}" dt="2024-07-23T14:13:52.786" v="2893" actId="47"/>
        <pc:sldMkLst>
          <pc:docMk/>
          <pc:sldMk cId="3374005408" sldId="286"/>
        </pc:sldMkLst>
      </pc:sldChg>
      <pc:sldChg chg="del">
        <pc:chgData name="Maria Elena Proietti" userId="a8bb30a5-3380-4fc5-a8b6-55cdb720f474" providerId="ADAL" clId="{660D7AE8-E91B-47FE-BB02-93A3BA6767FD}" dt="2024-07-23T14:13:52.959" v="2894" actId="47"/>
        <pc:sldMkLst>
          <pc:docMk/>
          <pc:sldMk cId="55928757" sldId="287"/>
        </pc:sldMkLst>
      </pc:sldChg>
      <pc:sldChg chg="del">
        <pc:chgData name="Maria Elena Proietti" userId="a8bb30a5-3380-4fc5-a8b6-55cdb720f474" providerId="ADAL" clId="{660D7AE8-E91B-47FE-BB02-93A3BA6767FD}" dt="2024-07-23T14:13:51.831" v="2890" actId="47"/>
        <pc:sldMkLst>
          <pc:docMk/>
          <pc:sldMk cId="3016904634" sldId="292"/>
        </pc:sldMkLst>
      </pc:sldChg>
      <pc:sldChg chg="del">
        <pc:chgData name="Maria Elena Proietti" userId="a8bb30a5-3380-4fc5-a8b6-55cdb720f474" providerId="ADAL" clId="{660D7AE8-E91B-47FE-BB02-93A3BA6767FD}" dt="2024-07-23T14:13:52.611" v="2892" actId="47"/>
        <pc:sldMkLst>
          <pc:docMk/>
          <pc:sldMk cId="2488693138" sldId="293"/>
        </pc:sldMkLst>
      </pc:sldChg>
      <pc:sldChg chg="del">
        <pc:chgData name="Maria Elena Proietti" userId="a8bb30a5-3380-4fc5-a8b6-55cdb720f474" providerId="ADAL" clId="{660D7AE8-E91B-47FE-BB02-93A3BA6767FD}" dt="2024-07-23T14:13:53.194" v="2895" actId="47"/>
        <pc:sldMkLst>
          <pc:docMk/>
          <pc:sldMk cId="3434682810" sldId="295"/>
        </pc:sldMkLst>
      </pc:sldChg>
      <pc:sldChg chg="addSp delSp modSp add del mod">
        <pc:chgData name="Maria Elena Proietti" userId="a8bb30a5-3380-4fc5-a8b6-55cdb720f474" providerId="ADAL" clId="{660D7AE8-E91B-47FE-BB02-93A3BA6767FD}" dt="2024-07-23T14:15:28.300" v="2938" actId="47"/>
        <pc:sldMkLst>
          <pc:docMk/>
          <pc:sldMk cId="1305975984" sldId="307"/>
        </pc:sldMkLst>
        <pc:spChg chg="del mod">
          <ac:chgData name="Maria Elena Proietti" userId="a8bb30a5-3380-4fc5-a8b6-55cdb720f474" providerId="ADAL" clId="{660D7AE8-E91B-47FE-BB02-93A3BA6767FD}" dt="2024-07-23T13:55:12.227" v="2611" actId="478"/>
          <ac:spMkLst>
            <pc:docMk/>
            <pc:sldMk cId="1305975984" sldId="307"/>
            <ac:spMk id="2" creationId="{66A12AEE-82C4-3EC8-C4AB-C3DC1A1DADC2}"/>
          </ac:spMkLst>
        </pc:spChg>
        <pc:spChg chg="mod">
          <ac:chgData name="Maria Elena Proietti" userId="a8bb30a5-3380-4fc5-a8b6-55cdb720f474" providerId="ADAL" clId="{660D7AE8-E91B-47FE-BB02-93A3BA6767FD}" dt="2024-07-23T11:17:43.508" v="230" actId="20577"/>
          <ac:spMkLst>
            <pc:docMk/>
            <pc:sldMk cId="1305975984" sldId="307"/>
            <ac:spMk id="3" creationId="{143DC947-E73D-B804-F8A8-E58169E4116F}"/>
          </ac:spMkLst>
        </pc:spChg>
        <pc:spChg chg="del mod">
          <ac:chgData name="Maria Elena Proietti" userId="a8bb30a5-3380-4fc5-a8b6-55cdb720f474" providerId="ADAL" clId="{660D7AE8-E91B-47FE-BB02-93A3BA6767FD}" dt="2024-07-23T13:55:21.085" v="2615" actId="478"/>
          <ac:spMkLst>
            <pc:docMk/>
            <pc:sldMk cId="1305975984" sldId="307"/>
            <ac:spMk id="8" creationId="{2B45BABE-2F56-479C-B6B4-04BD708263FD}"/>
          </ac:spMkLst>
        </pc:spChg>
        <pc:spChg chg="mod">
          <ac:chgData name="Maria Elena Proietti" userId="a8bb30a5-3380-4fc5-a8b6-55cdb720f474" providerId="ADAL" clId="{660D7AE8-E91B-47FE-BB02-93A3BA6767FD}" dt="2024-07-23T13:55:17.634" v="2614" actId="478"/>
          <ac:spMkLst>
            <pc:docMk/>
            <pc:sldMk cId="1305975984" sldId="307"/>
            <ac:spMk id="10" creationId="{8C1E1510-832F-978A-3D5F-B3C655BCB707}"/>
          </ac:spMkLst>
        </pc:spChg>
        <pc:spChg chg="del">
          <ac:chgData name="Maria Elena Proietti" userId="a8bb30a5-3380-4fc5-a8b6-55cdb720f474" providerId="ADAL" clId="{660D7AE8-E91B-47FE-BB02-93A3BA6767FD}" dt="2024-07-23T13:55:03.642" v="2607" actId="478"/>
          <ac:spMkLst>
            <pc:docMk/>
            <pc:sldMk cId="1305975984" sldId="307"/>
            <ac:spMk id="11" creationId="{5F0E4C7E-72BE-29E1-7632-8C8B115FC26C}"/>
          </ac:spMkLst>
        </pc:spChg>
        <pc:spChg chg="del">
          <ac:chgData name="Maria Elena Proietti" userId="a8bb30a5-3380-4fc5-a8b6-55cdb720f474" providerId="ADAL" clId="{660D7AE8-E91B-47FE-BB02-93A3BA6767FD}" dt="2024-07-23T13:55:14.136" v="2612" actId="478"/>
          <ac:spMkLst>
            <pc:docMk/>
            <pc:sldMk cId="1305975984" sldId="307"/>
            <ac:spMk id="13" creationId="{520099FE-1691-4E44-AF45-154E6A089CA7}"/>
          </ac:spMkLst>
        </pc:spChg>
        <pc:spChg chg="del">
          <ac:chgData name="Maria Elena Proietti" userId="a8bb30a5-3380-4fc5-a8b6-55cdb720f474" providerId="ADAL" clId="{660D7AE8-E91B-47FE-BB02-93A3BA6767FD}" dt="2024-07-23T13:55:01.354" v="2606" actId="478"/>
          <ac:spMkLst>
            <pc:docMk/>
            <pc:sldMk cId="1305975984" sldId="307"/>
            <ac:spMk id="16" creationId="{4BC8BAC5-62DD-FF63-20B3-F98DC6823829}"/>
          </ac:spMkLst>
        </pc:spChg>
        <pc:spChg chg="del">
          <ac:chgData name="Maria Elena Proietti" userId="a8bb30a5-3380-4fc5-a8b6-55cdb720f474" providerId="ADAL" clId="{660D7AE8-E91B-47FE-BB02-93A3BA6767FD}" dt="2024-07-23T13:55:05.763" v="2608" actId="478"/>
          <ac:spMkLst>
            <pc:docMk/>
            <pc:sldMk cId="1305975984" sldId="307"/>
            <ac:spMk id="20" creationId="{2E4DE0D2-2E2F-FED9-3ECB-C4C168F39F5E}"/>
          </ac:spMkLst>
        </pc:spChg>
        <pc:grpChg chg="add del mod">
          <ac:chgData name="Maria Elena Proietti" userId="a8bb30a5-3380-4fc5-a8b6-55cdb720f474" providerId="ADAL" clId="{660D7AE8-E91B-47FE-BB02-93A3BA6767FD}" dt="2024-07-23T13:55:17.634" v="2614" actId="478"/>
          <ac:grpSpMkLst>
            <pc:docMk/>
            <pc:sldMk cId="1305975984" sldId="307"/>
            <ac:grpSpMk id="4" creationId="{09F5231E-4787-25B2-0CA2-2CA410142B5E}"/>
          </ac:grpSpMkLst>
        </pc:grpChg>
        <pc:grpChg chg="mod">
          <ac:chgData name="Maria Elena Proietti" userId="a8bb30a5-3380-4fc5-a8b6-55cdb720f474" providerId="ADAL" clId="{660D7AE8-E91B-47FE-BB02-93A3BA6767FD}" dt="2024-07-23T13:55:17.634" v="2614" actId="478"/>
          <ac:grpSpMkLst>
            <pc:docMk/>
            <pc:sldMk cId="1305975984" sldId="307"/>
            <ac:grpSpMk id="6" creationId="{65C8D945-B443-9F00-F398-103F805F161D}"/>
          </ac:grpSpMkLst>
        </pc:grpChg>
        <pc:grpChg chg="del mod">
          <ac:chgData name="Maria Elena Proietti" userId="a8bb30a5-3380-4fc5-a8b6-55cdb720f474" providerId="ADAL" clId="{660D7AE8-E91B-47FE-BB02-93A3BA6767FD}" dt="2024-07-23T13:55:21.085" v="2615" actId="478"/>
          <ac:grpSpMkLst>
            <pc:docMk/>
            <pc:sldMk cId="1305975984" sldId="307"/>
            <ac:grpSpMk id="9" creationId="{6F9CFEBC-1504-D765-CC15-D6286C297DDF}"/>
          </ac:grpSpMkLst>
        </pc:grpChg>
        <pc:grpChg chg="del">
          <ac:chgData name="Maria Elena Proietti" userId="a8bb30a5-3380-4fc5-a8b6-55cdb720f474" providerId="ADAL" clId="{660D7AE8-E91B-47FE-BB02-93A3BA6767FD}" dt="2024-07-23T13:55:03.642" v="2607" actId="478"/>
          <ac:grpSpMkLst>
            <pc:docMk/>
            <pc:sldMk cId="1305975984" sldId="307"/>
            <ac:grpSpMk id="12" creationId="{1FE41814-4278-6BDF-9E82-FE95F849CA59}"/>
          </ac:grpSpMkLst>
        </pc:grpChg>
        <pc:grpChg chg="del">
          <ac:chgData name="Maria Elena Proietti" userId="a8bb30a5-3380-4fc5-a8b6-55cdb720f474" providerId="ADAL" clId="{660D7AE8-E91B-47FE-BB02-93A3BA6767FD}" dt="2024-07-23T13:55:14.136" v="2612" actId="478"/>
          <ac:grpSpMkLst>
            <pc:docMk/>
            <pc:sldMk cId="1305975984" sldId="307"/>
            <ac:grpSpMk id="14" creationId="{425BE0F6-FBF7-F653-39B0-8B1DFC8F297D}"/>
          </ac:grpSpMkLst>
        </pc:grpChg>
        <pc:grpChg chg="del">
          <ac:chgData name="Maria Elena Proietti" userId="a8bb30a5-3380-4fc5-a8b6-55cdb720f474" providerId="ADAL" clId="{660D7AE8-E91B-47FE-BB02-93A3BA6767FD}" dt="2024-07-23T13:55:01.354" v="2606" actId="478"/>
          <ac:grpSpMkLst>
            <pc:docMk/>
            <pc:sldMk cId="1305975984" sldId="307"/>
            <ac:grpSpMk id="17" creationId="{B264AC1E-45ED-3E38-C857-431BD14B6D24}"/>
          </ac:grpSpMkLst>
        </pc:grpChg>
        <pc:grpChg chg="mod">
          <ac:chgData name="Maria Elena Proietti" userId="a8bb30a5-3380-4fc5-a8b6-55cdb720f474" providerId="ADAL" clId="{660D7AE8-E91B-47FE-BB02-93A3BA6767FD}" dt="2024-07-23T13:55:17.634" v="2614" actId="478"/>
          <ac:grpSpMkLst>
            <pc:docMk/>
            <pc:sldMk cId="1305975984" sldId="307"/>
            <ac:grpSpMk id="21" creationId="{71C118D7-9708-D142-A34F-ABD7DF8D10E7}"/>
          </ac:grpSpMkLst>
        </pc:grpChg>
        <pc:picChg chg="add del">
          <ac:chgData name="Maria Elena Proietti" userId="a8bb30a5-3380-4fc5-a8b6-55cdb720f474" providerId="ADAL" clId="{660D7AE8-E91B-47FE-BB02-93A3BA6767FD}" dt="2024-07-23T13:55:17.634" v="2614" actId="478"/>
          <ac:picMkLst>
            <pc:docMk/>
            <pc:sldMk cId="1305975984" sldId="307"/>
            <ac:picMk id="3074" creationId="{17DD742B-83C2-10DD-AA13-B093E80A242E}"/>
          </ac:picMkLst>
        </pc:picChg>
        <pc:picChg chg="mod">
          <ac:chgData name="Maria Elena Proietti" userId="a8bb30a5-3380-4fc5-a8b6-55cdb720f474" providerId="ADAL" clId="{660D7AE8-E91B-47FE-BB02-93A3BA6767FD}" dt="2024-07-23T13:55:17.634" v="2614" actId="478"/>
          <ac:picMkLst>
            <pc:docMk/>
            <pc:sldMk cId="1305975984" sldId="307"/>
            <ac:picMk id="3076" creationId="{DAF09956-3082-AFDC-48B4-CC93E9D1CEF1}"/>
          </ac:picMkLst>
        </pc:picChg>
        <pc:picChg chg="mod">
          <ac:chgData name="Maria Elena Proietti" userId="a8bb30a5-3380-4fc5-a8b6-55cdb720f474" providerId="ADAL" clId="{660D7AE8-E91B-47FE-BB02-93A3BA6767FD}" dt="2024-07-23T13:55:17.634" v="2614" actId="478"/>
          <ac:picMkLst>
            <pc:docMk/>
            <pc:sldMk cId="1305975984" sldId="307"/>
            <ac:picMk id="3078" creationId="{9CEE99CE-31AD-906F-CB3F-9399457F3A81}"/>
          </ac:picMkLst>
        </pc:picChg>
      </pc:sldChg>
      <pc:sldChg chg="modSp mod">
        <pc:chgData name="Maria Elena Proietti" userId="a8bb30a5-3380-4fc5-a8b6-55cdb720f474" providerId="ADAL" clId="{660D7AE8-E91B-47FE-BB02-93A3BA6767FD}" dt="2024-07-23T15:13:45.813" v="3082" actId="20577"/>
        <pc:sldMkLst>
          <pc:docMk/>
          <pc:sldMk cId="4064949359" sldId="314"/>
        </pc:sldMkLst>
        <pc:spChg chg="mod">
          <ac:chgData name="Maria Elena Proietti" userId="a8bb30a5-3380-4fc5-a8b6-55cdb720f474" providerId="ADAL" clId="{660D7AE8-E91B-47FE-BB02-93A3BA6767FD}" dt="2024-07-23T15:13:45.813" v="3082" actId="20577"/>
          <ac:spMkLst>
            <pc:docMk/>
            <pc:sldMk cId="4064949359" sldId="314"/>
            <ac:spMk id="3" creationId="{2F2381F1-82FF-5ED3-1E61-ACBBC9900561}"/>
          </ac:spMkLst>
        </pc:spChg>
      </pc:sldChg>
      <pc:sldChg chg="del">
        <pc:chgData name="Maria Elena Proietti" userId="a8bb30a5-3380-4fc5-a8b6-55cdb720f474" providerId="ADAL" clId="{660D7AE8-E91B-47FE-BB02-93A3BA6767FD}" dt="2024-07-23T11:20:36.417" v="264" actId="47"/>
        <pc:sldMkLst>
          <pc:docMk/>
          <pc:sldMk cId="1913230460" sldId="315"/>
        </pc:sldMkLst>
      </pc:sldChg>
      <pc:sldChg chg="del">
        <pc:chgData name="Maria Elena Proietti" userId="a8bb30a5-3380-4fc5-a8b6-55cdb720f474" providerId="ADAL" clId="{660D7AE8-E91B-47FE-BB02-93A3BA6767FD}" dt="2024-07-23T14:14:06.735" v="2932" actId="47"/>
        <pc:sldMkLst>
          <pc:docMk/>
          <pc:sldMk cId="891084991" sldId="318"/>
        </pc:sldMkLst>
      </pc:sldChg>
      <pc:sldChg chg="del">
        <pc:chgData name="Maria Elena Proietti" userId="a8bb30a5-3380-4fc5-a8b6-55cdb720f474" providerId="ADAL" clId="{660D7AE8-E91B-47FE-BB02-93A3BA6767FD}" dt="2024-07-23T14:13:53.321" v="2896" actId="47"/>
        <pc:sldMkLst>
          <pc:docMk/>
          <pc:sldMk cId="1029027422" sldId="328"/>
        </pc:sldMkLst>
      </pc:sldChg>
      <pc:sldChg chg="del">
        <pc:chgData name="Maria Elena Proietti" userId="a8bb30a5-3380-4fc5-a8b6-55cdb720f474" providerId="ADAL" clId="{660D7AE8-E91B-47FE-BB02-93A3BA6767FD}" dt="2024-07-23T11:20:34.460" v="262" actId="47"/>
        <pc:sldMkLst>
          <pc:docMk/>
          <pc:sldMk cId="3832150941" sldId="329"/>
        </pc:sldMkLst>
      </pc:sldChg>
      <pc:sldChg chg="del">
        <pc:chgData name="Maria Elena Proietti" userId="a8bb30a5-3380-4fc5-a8b6-55cdb720f474" providerId="ADAL" clId="{660D7AE8-E91B-47FE-BB02-93A3BA6767FD}" dt="2024-07-23T11:20:35.418" v="263" actId="47"/>
        <pc:sldMkLst>
          <pc:docMk/>
          <pc:sldMk cId="4286928817" sldId="330"/>
        </pc:sldMkLst>
      </pc:sldChg>
      <pc:sldChg chg="del">
        <pc:chgData name="Maria Elena Proietti" userId="a8bb30a5-3380-4fc5-a8b6-55cdb720f474" providerId="ADAL" clId="{660D7AE8-E91B-47FE-BB02-93A3BA6767FD}" dt="2024-07-23T14:13:50.822" v="2886" actId="47"/>
        <pc:sldMkLst>
          <pc:docMk/>
          <pc:sldMk cId="527050405" sldId="331"/>
        </pc:sldMkLst>
      </pc:sldChg>
      <pc:sldChg chg="del">
        <pc:chgData name="Maria Elena Proietti" userId="a8bb30a5-3380-4fc5-a8b6-55cdb720f474" providerId="ADAL" clId="{660D7AE8-E91B-47FE-BB02-93A3BA6767FD}" dt="2024-07-23T14:13:54.389" v="2900" actId="47"/>
        <pc:sldMkLst>
          <pc:docMk/>
          <pc:sldMk cId="280642503" sldId="339"/>
        </pc:sldMkLst>
      </pc:sldChg>
      <pc:sldChg chg="del">
        <pc:chgData name="Maria Elena Proietti" userId="a8bb30a5-3380-4fc5-a8b6-55cdb720f474" providerId="ADAL" clId="{660D7AE8-E91B-47FE-BB02-93A3BA6767FD}" dt="2024-07-23T14:13:54.215" v="2899" actId="47"/>
        <pc:sldMkLst>
          <pc:docMk/>
          <pc:sldMk cId="3918669045" sldId="340"/>
        </pc:sldMkLst>
      </pc:sldChg>
      <pc:sldChg chg="del">
        <pc:chgData name="Maria Elena Proietti" userId="a8bb30a5-3380-4fc5-a8b6-55cdb720f474" providerId="ADAL" clId="{660D7AE8-E91B-47FE-BB02-93A3BA6767FD}" dt="2024-07-23T14:13:53.509" v="2897" actId="47"/>
        <pc:sldMkLst>
          <pc:docMk/>
          <pc:sldMk cId="1006425703" sldId="342"/>
        </pc:sldMkLst>
      </pc:sldChg>
      <pc:sldChg chg="del">
        <pc:chgData name="Maria Elena Proietti" userId="a8bb30a5-3380-4fc5-a8b6-55cdb720f474" providerId="ADAL" clId="{660D7AE8-E91B-47FE-BB02-93A3BA6767FD}" dt="2024-07-23T14:13:58.211" v="2913" actId="47"/>
        <pc:sldMkLst>
          <pc:docMk/>
          <pc:sldMk cId="2372453046" sldId="343"/>
        </pc:sldMkLst>
      </pc:sldChg>
      <pc:sldChg chg="del">
        <pc:chgData name="Maria Elena Proietti" userId="a8bb30a5-3380-4fc5-a8b6-55cdb720f474" providerId="ADAL" clId="{660D7AE8-E91B-47FE-BB02-93A3BA6767FD}" dt="2024-07-23T14:13:54.027" v="2898" actId="47"/>
        <pc:sldMkLst>
          <pc:docMk/>
          <pc:sldMk cId="4100192738" sldId="344"/>
        </pc:sldMkLst>
      </pc:sldChg>
      <pc:sldChg chg="del">
        <pc:chgData name="Maria Elena Proietti" userId="a8bb30a5-3380-4fc5-a8b6-55cdb720f474" providerId="ADAL" clId="{660D7AE8-E91B-47FE-BB02-93A3BA6767FD}" dt="2024-07-23T14:13:58.030" v="2912" actId="47"/>
        <pc:sldMkLst>
          <pc:docMk/>
          <pc:sldMk cId="854680011" sldId="345"/>
        </pc:sldMkLst>
      </pc:sldChg>
      <pc:sldChg chg="del">
        <pc:chgData name="Maria Elena Proietti" userId="a8bb30a5-3380-4fc5-a8b6-55cdb720f474" providerId="ADAL" clId="{660D7AE8-E91B-47FE-BB02-93A3BA6767FD}" dt="2024-07-23T14:14:01.505" v="2923" actId="47"/>
        <pc:sldMkLst>
          <pc:docMk/>
          <pc:sldMk cId="1600546304" sldId="346"/>
        </pc:sldMkLst>
      </pc:sldChg>
      <pc:sldChg chg="del">
        <pc:chgData name="Maria Elena Proietti" userId="a8bb30a5-3380-4fc5-a8b6-55cdb720f474" providerId="ADAL" clId="{660D7AE8-E91B-47FE-BB02-93A3BA6767FD}" dt="2024-07-23T14:13:58.746" v="2914" actId="47"/>
        <pc:sldMkLst>
          <pc:docMk/>
          <pc:sldMk cId="3118748581" sldId="347"/>
        </pc:sldMkLst>
      </pc:sldChg>
      <pc:sldChg chg="del">
        <pc:chgData name="Maria Elena Proietti" userId="a8bb30a5-3380-4fc5-a8b6-55cdb720f474" providerId="ADAL" clId="{660D7AE8-E91B-47FE-BB02-93A3BA6767FD}" dt="2024-07-23T14:13:59.227" v="2915" actId="47"/>
        <pc:sldMkLst>
          <pc:docMk/>
          <pc:sldMk cId="3775910631" sldId="348"/>
        </pc:sldMkLst>
      </pc:sldChg>
      <pc:sldChg chg="del">
        <pc:chgData name="Maria Elena Proietti" userId="a8bb30a5-3380-4fc5-a8b6-55cdb720f474" providerId="ADAL" clId="{660D7AE8-E91B-47FE-BB02-93A3BA6767FD}" dt="2024-07-23T14:13:59.399" v="2916" actId="47"/>
        <pc:sldMkLst>
          <pc:docMk/>
          <pc:sldMk cId="4193549640" sldId="349"/>
        </pc:sldMkLst>
      </pc:sldChg>
      <pc:sldChg chg="del">
        <pc:chgData name="Maria Elena Proietti" userId="a8bb30a5-3380-4fc5-a8b6-55cdb720f474" providerId="ADAL" clId="{660D7AE8-E91B-47FE-BB02-93A3BA6767FD}" dt="2024-07-23T14:13:55.257" v="2903" actId="47"/>
        <pc:sldMkLst>
          <pc:docMk/>
          <pc:sldMk cId="2562945235" sldId="351"/>
        </pc:sldMkLst>
      </pc:sldChg>
      <pc:sldChg chg="del">
        <pc:chgData name="Maria Elena Proietti" userId="a8bb30a5-3380-4fc5-a8b6-55cdb720f474" providerId="ADAL" clId="{660D7AE8-E91B-47FE-BB02-93A3BA6767FD}" dt="2024-07-23T14:13:55.616" v="2904" actId="47"/>
        <pc:sldMkLst>
          <pc:docMk/>
          <pc:sldMk cId="702619279" sldId="352"/>
        </pc:sldMkLst>
      </pc:sldChg>
      <pc:sldChg chg="del">
        <pc:chgData name="Maria Elena Proietti" userId="a8bb30a5-3380-4fc5-a8b6-55cdb720f474" providerId="ADAL" clId="{660D7AE8-E91B-47FE-BB02-93A3BA6767FD}" dt="2024-07-23T14:13:55.837" v="2905" actId="47"/>
        <pc:sldMkLst>
          <pc:docMk/>
          <pc:sldMk cId="799555117" sldId="353"/>
        </pc:sldMkLst>
      </pc:sldChg>
      <pc:sldChg chg="del">
        <pc:chgData name="Maria Elena Proietti" userId="a8bb30a5-3380-4fc5-a8b6-55cdb720f474" providerId="ADAL" clId="{660D7AE8-E91B-47FE-BB02-93A3BA6767FD}" dt="2024-07-23T14:13:56.010" v="2906" actId="47"/>
        <pc:sldMkLst>
          <pc:docMk/>
          <pc:sldMk cId="3159436008" sldId="354"/>
        </pc:sldMkLst>
      </pc:sldChg>
      <pc:sldChg chg="del">
        <pc:chgData name="Maria Elena Proietti" userId="a8bb30a5-3380-4fc5-a8b6-55cdb720f474" providerId="ADAL" clId="{660D7AE8-E91B-47FE-BB02-93A3BA6767FD}" dt="2024-07-23T14:13:56.167" v="2907" actId="47"/>
        <pc:sldMkLst>
          <pc:docMk/>
          <pc:sldMk cId="3595325692" sldId="355"/>
        </pc:sldMkLst>
      </pc:sldChg>
      <pc:sldChg chg="del">
        <pc:chgData name="Maria Elena Proietti" userId="a8bb30a5-3380-4fc5-a8b6-55cdb720f474" providerId="ADAL" clId="{660D7AE8-E91B-47FE-BB02-93A3BA6767FD}" dt="2024-07-23T14:13:56.339" v="2908" actId="47"/>
        <pc:sldMkLst>
          <pc:docMk/>
          <pc:sldMk cId="1472731006" sldId="356"/>
        </pc:sldMkLst>
      </pc:sldChg>
      <pc:sldChg chg="del">
        <pc:chgData name="Maria Elena Proietti" userId="a8bb30a5-3380-4fc5-a8b6-55cdb720f474" providerId="ADAL" clId="{660D7AE8-E91B-47FE-BB02-93A3BA6767FD}" dt="2024-07-23T14:13:56.497" v="2909" actId="47"/>
        <pc:sldMkLst>
          <pc:docMk/>
          <pc:sldMk cId="4199337627" sldId="357"/>
        </pc:sldMkLst>
      </pc:sldChg>
      <pc:sldChg chg="del">
        <pc:chgData name="Maria Elena Proietti" userId="a8bb30a5-3380-4fc5-a8b6-55cdb720f474" providerId="ADAL" clId="{660D7AE8-E91B-47FE-BB02-93A3BA6767FD}" dt="2024-07-23T14:13:56.937" v="2910" actId="47"/>
        <pc:sldMkLst>
          <pc:docMk/>
          <pc:sldMk cId="681984403" sldId="358"/>
        </pc:sldMkLst>
      </pc:sldChg>
      <pc:sldChg chg="del">
        <pc:chgData name="Maria Elena Proietti" userId="a8bb30a5-3380-4fc5-a8b6-55cdb720f474" providerId="ADAL" clId="{660D7AE8-E91B-47FE-BB02-93A3BA6767FD}" dt="2024-07-23T14:13:59.934" v="2917" actId="47"/>
        <pc:sldMkLst>
          <pc:docMk/>
          <pc:sldMk cId="924048276" sldId="360"/>
        </pc:sldMkLst>
      </pc:sldChg>
      <pc:sldChg chg="del">
        <pc:chgData name="Maria Elena Proietti" userId="a8bb30a5-3380-4fc5-a8b6-55cdb720f474" providerId="ADAL" clId="{660D7AE8-E91B-47FE-BB02-93A3BA6767FD}" dt="2024-07-23T14:14:00.107" v="2918" actId="47"/>
        <pc:sldMkLst>
          <pc:docMk/>
          <pc:sldMk cId="3571990419" sldId="361"/>
        </pc:sldMkLst>
      </pc:sldChg>
      <pc:sldChg chg="del">
        <pc:chgData name="Maria Elena Proietti" userId="a8bb30a5-3380-4fc5-a8b6-55cdb720f474" providerId="ADAL" clId="{660D7AE8-E91B-47FE-BB02-93A3BA6767FD}" dt="2024-07-23T14:14:00.845" v="2921" actId="47"/>
        <pc:sldMkLst>
          <pc:docMk/>
          <pc:sldMk cId="1405567712" sldId="362"/>
        </pc:sldMkLst>
      </pc:sldChg>
      <pc:sldChg chg="del">
        <pc:chgData name="Maria Elena Proietti" userId="a8bb30a5-3380-4fc5-a8b6-55cdb720f474" providerId="ADAL" clId="{660D7AE8-E91B-47FE-BB02-93A3BA6767FD}" dt="2024-07-23T14:14:01.002" v="2922" actId="47"/>
        <pc:sldMkLst>
          <pc:docMk/>
          <pc:sldMk cId="3560595954" sldId="363"/>
        </pc:sldMkLst>
      </pc:sldChg>
      <pc:sldChg chg="del">
        <pc:chgData name="Maria Elena Proietti" userId="a8bb30a5-3380-4fc5-a8b6-55cdb720f474" providerId="ADAL" clId="{660D7AE8-E91B-47FE-BB02-93A3BA6767FD}" dt="2024-07-23T14:14:00.672" v="2920" actId="47"/>
        <pc:sldMkLst>
          <pc:docMk/>
          <pc:sldMk cId="3022050103" sldId="364"/>
        </pc:sldMkLst>
      </pc:sldChg>
      <pc:sldChg chg="del">
        <pc:chgData name="Maria Elena Proietti" userId="a8bb30a5-3380-4fc5-a8b6-55cdb720f474" providerId="ADAL" clId="{660D7AE8-E91B-47FE-BB02-93A3BA6767FD}" dt="2024-07-23T14:14:00.269" v="2919" actId="47"/>
        <pc:sldMkLst>
          <pc:docMk/>
          <pc:sldMk cId="1406007054" sldId="365"/>
        </pc:sldMkLst>
      </pc:sldChg>
      <pc:sldChg chg="del">
        <pc:chgData name="Maria Elena Proietti" userId="a8bb30a5-3380-4fc5-a8b6-55cdb720f474" providerId="ADAL" clId="{660D7AE8-E91B-47FE-BB02-93A3BA6767FD}" dt="2024-07-23T14:14:02.888" v="2925" actId="47"/>
        <pc:sldMkLst>
          <pc:docMk/>
          <pc:sldMk cId="3719461254" sldId="366"/>
        </pc:sldMkLst>
      </pc:sldChg>
      <pc:sldChg chg="del">
        <pc:chgData name="Maria Elena Proietti" userId="a8bb30a5-3380-4fc5-a8b6-55cdb720f474" providerId="ADAL" clId="{660D7AE8-E91B-47FE-BB02-93A3BA6767FD}" dt="2024-07-23T14:14:03.423" v="2926" actId="47"/>
        <pc:sldMkLst>
          <pc:docMk/>
          <pc:sldMk cId="3044705089" sldId="367"/>
        </pc:sldMkLst>
      </pc:sldChg>
      <pc:sldChg chg="del">
        <pc:chgData name="Maria Elena Proietti" userId="a8bb30a5-3380-4fc5-a8b6-55cdb720f474" providerId="ADAL" clId="{660D7AE8-E91B-47FE-BB02-93A3BA6767FD}" dt="2024-07-23T14:14:04.162" v="2927" actId="47"/>
        <pc:sldMkLst>
          <pc:docMk/>
          <pc:sldMk cId="4037870975" sldId="368"/>
        </pc:sldMkLst>
      </pc:sldChg>
      <pc:sldChg chg="del">
        <pc:chgData name="Maria Elena Proietti" userId="a8bb30a5-3380-4fc5-a8b6-55cdb720f474" providerId="ADAL" clId="{660D7AE8-E91B-47FE-BB02-93A3BA6767FD}" dt="2024-07-23T14:14:05.408" v="2928" actId="47"/>
        <pc:sldMkLst>
          <pc:docMk/>
          <pc:sldMk cId="135582951" sldId="369"/>
        </pc:sldMkLst>
      </pc:sldChg>
      <pc:sldChg chg="del">
        <pc:chgData name="Maria Elena Proietti" userId="a8bb30a5-3380-4fc5-a8b6-55cdb720f474" providerId="ADAL" clId="{660D7AE8-E91B-47FE-BB02-93A3BA6767FD}" dt="2024-07-23T14:13:54.546" v="2901" actId="47"/>
        <pc:sldMkLst>
          <pc:docMk/>
          <pc:sldMk cId="748450447" sldId="370"/>
        </pc:sldMkLst>
      </pc:sldChg>
      <pc:sldChg chg="del">
        <pc:chgData name="Maria Elena Proietti" userId="a8bb30a5-3380-4fc5-a8b6-55cdb720f474" providerId="ADAL" clId="{660D7AE8-E91B-47FE-BB02-93A3BA6767FD}" dt="2024-07-23T14:14:05.961" v="2929" actId="47"/>
        <pc:sldMkLst>
          <pc:docMk/>
          <pc:sldMk cId="4098446368" sldId="371"/>
        </pc:sldMkLst>
      </pc:sldChg>
      <pc:sldChg chg="del">
        <pc:chgData name="Maria Elena Proietti" userId="a8bb30a5-3380-4fc5-a8b6-55cdb720f474" providerId="ADAL" clId="{660D7AE8-E91B-47FE-BB02-93A3BA6767FD}" dt="2024-07-23T14:14:06.282" v="2930" actId="47"/>
        <pc:sldMkLst>
          <pc:docMk/>
          <pc:sldMk cId="1536538390" sldId="372"/>
        </pc:sldMkLst>
      </pc:sldChg>
      <pc:sldChg chg="del">
        <pc:chgData name="Maria Elena Proietti" userId="a8bb30a5-3380-4fc5-a8b6-55cdb720f474" providerId="ADAL" clId="{660D7AE8-E91B-47FE-BB02-93A3BA6767FD}" dt="2024-07-23T14:14:06.518" v="2931" actId="47"/>
        <pc:sldMkLst>
          <pc:docMk/>
          <pc:sldMk cId="232785544" sldId="373"/>
        </pc:sldMkLst>
      </pc:sldChg>
      <pc:sldChg chg="del">
        <pc:chgData name="Maria Elena Proietti" userId="a8bb30a5-3380-4fc5-a8b6-55cdb720f474" providerId="ADAL" clId="{660D7AE8-E91B-47FE-BB02-93A3BA6767FD}" dt="2024-07-23T11:20:32.149" v="261" actId="47"/>
        <pc:sldMkLst>
          <pc:docMk/>
          <pc:sldMk cId="3623653042" sldId="374"/>
        </pc:sldMkLst>
      </pc:sldChg>
      <pc:sldChg chg="del">
        <pc:chgData name="Maria Elena Proietti" userId="a8bb30a5-3380-4fc5-a8b6-55cdb720f474" providerId="ADAL" clId="{660D7AE8-E91B-47FE-BB02-93A3BA6767FD}" dt="2024-07-23T14:13:54.891" v="2902" actId="47"/>
        <pc:sldMkLst>
          <pc:docMk/>
          <pc:sldMk cId="307760703" sldId="375"/>
        </pc:sldMkLst>
      </pc:sldChg>
      <pc:sldChg chg="del">
        <pc:chgData name="Maria Elena Proietti" userId="a8bb30a5-3380-4fc5-a8b6-55cdb720f474" providerId="ADAL" clId="{660D7AE8-E91B-47FE-BB02-93A3BA6767FD}" dt="2024-07-23T14:13:57.300" v="2911" actId="47"/>
        <pc:sldMkLst>
          <pc:docMk/>
          <pc:sldMk cId="1034877586" sldId="376"/>
        </pc:sldMkLst>
      </pc:sldChg>
      <pc:sldChg chg="del">
        <pc:chgData name="Maria Elena Proietti" userId="a8bb30a5-3380-4fc5-a8b6-55cdb720f474" providerId="ADAL" clId="{660D7AE8-E91B-47FE-BB02-93A3BA6767FD}" dt="2024-07-23T14:14:02.074" v="2924" actId="47"/>
        <pc:sldMkLst>
          <pc:docMk/>
          <pc:sldMk cId="1394200515" sldId="377"/>
        </pc:sldMkLst>
      </pc:sldChg>
      <pc:sldChg chg="addSp delSp modSp new mod addAnim delAnim modAnim">
        <pc:chgData name="Maria Elena Proietti" userId="a8bb30a5-3380-4fc5-a8b6-55cdb720f474" providerId="ADAL" clId="{660D7AE8-E91B-47FE-BB02-93A3BA6767FD}" dt="2024-07-24T09:27:16.295" v="4109" actId="14100"/>
        <pc:sldMkLst>
          <pc:docMk/>
          <pc:sldMk cId="2203365015" sldId="378"/>
        </pc:sldMkLst>
        <pc:spChg chg="del mod">
          <ac:chgData name="Maria Elena Proietti" userId="a8bb30a5-3380-4fc5-a8b6-55cdb720f474" providerId="ADAL" clId="{660D7AE8-E91B-47FE-BB02-93A3BA6767FD}" dt="2024-07-23T13:41:28.262" v="2479" actId="478"/>
          <ac:spMkLst>
            <pc:docMk/>
            <pc:sldMk cId="2203365015" sldId="378"/>
            <ac:spMk id="2" creationId="{11C417C0-9389-2F50-0A09-97D282E314EC}"/>
          </ac:spMkLst>
        </pc:spChg>
        <pc:spChg chg="del">
          <ac:chgData name="Maria Elena Proietti" userId="a8bb30a5-3380-4fc5-a8b6-55cdb720f474" providerId="ADAL" clId="{660D7AE8-E91B-47FE-BB02-93A3BA6767FD}" dt="2024-07-23T11:22:19.672" v="269" actId="478"/>
          <ac:spMkLst>
            <pc:docMk/>
            <pc:sldMk cId="2203365015" sldId="378"/>
            <ac:spMk id="3" creationId="{890E4494-63F5-6DA9-1A8D-A66192E3151F}"/>
          </ac:spMkLst>
        </pc:spChg>
        <pc:spChg chg="mod">
          <ac:chgData name="Maria Elena Proietti" userId="a8bb30a5-3380-4fc5-a8b6-55cdb720f474" providerId="ADAL" clId="{660D7AE8-E91B-47FE-BB02-93A3BA6767FD}" dt="2024-07-23T14:21:08.255" v="2952" actId="20577"/>
          <ac:spMkLst>
            <pc:docMk/>
            <pc:sldMk cId="2203365015" sldId="378"/>
            <ac:spMk id="4" creationId="{CD52C052-23D7-DFA2-196E-F1740BCAA21A}"/>
          </ac:spMkLst>
        </pc:spChg>
        <pc:spChg chg="add del mod">
          <ac:chgData name="Maria Elena Proietti" userId="a8bb30a5-3380-4fc5-a8b6-55cdb720f474" providerId="ADAL" clId="{660D7AE8-E91B-47FE-BB02-93A3BA6767FD}" dt="2024-07-23T11:38:58.897" v="842" actId="478"/>
          <ac:spMkLst>
            <pc:docMk/>
            <pc:sldMk cId="2203365015" sldId="378"/>
            <ac:spMk id="6" creationId="{D2073D7A-08AB-4B35-0C27-3AFEC01D2693}"/>
          </ac:spMkLst>
        </pc:spChg>
        <pc:spChg chg="mod topLvl">
          <ac:chgData name="Maria Elena Proietti" userId="a8bb30a5-3380-4fc5-a8b6-55cdb720f474" providerId="ADAL" clId="{660D7AE8-E91B-47FE-BB02-93A3BA6767FD}" dt="2024-07-24T07:45:39.012" v="3796" actId="14100"/>
          <ac:spMkLst>
            <pc:docMk/>
            <pc:sldMk cId="2203365015" sldId="378"/>
            <ac:spMk id="12" creationId="{5E4E8825-02FA-5E38-5ABB-8B3A7C5B811D}"/>
          </ac:spMkLst>
        </pc:spChg>
        <pc:spChg chg="mod">
          <ac:chgData name="Maria Elena Proietti" userId="a8bb30a5-3380-4fc5-a8b6-55cdb720f474" providerId="ADAL" clId="{660D7AE8-E91B-47FE-BB02-93A3BA6767FD}" dt="2024-07-23T15:16:17.386" v="3096" actId="20577"/>
          <ac:spMkLst>
            <pc:docMk/>
            <pc:sldMk cId="2203365015" sldId="378"/>
            <ac:spMk id="17" creationId="{78F1475C-CA7D-6E7E-CB14-E16E6B44A8A9}"/>
          </ac:spMkLst>
        </pc:spChg>
        <pc:spChg chg="mod">
          <ac:chgData name="Maria Elena Proietti" userId="a8bb30a5-3380-4fc5-a8b6-55cdb720f474" providerId="ADAL" clId="{660D7AE8-E91B-47FE-BB02-93A3BA6767FD}" dt="2024-07-23T15:15:54.378" v="3089" actId="165"/>
          <ac:spMkLst>
            <pc:docMk/>
            <pc:sldMk cId="2203365015" sldId="378"/>
            <ac:spMk id="18" creationId="{B07FDA64-B6BF-24F0-B4E1-93D3C71E9A8B}"/>
          </ac:spMkLst>
        </pc:spChg>
        <pc:spChg chg="mod">
          <ac:chgData name="Maria Elena Proietti" userId="a8bb30a5-3380-4fc5-a8b6-55cdb720f474" providerId="ADAL" clId="{660D7AE8-E91B-47FE-BB02-93A3BA6767FD}" dt="2024-07-23T15:15:54.378" v="3089" actId="165"/>
          <ac:spMkLst>
            <pc:docMk/>
            <pc:sldMk cId="2203365015" sldId="378"/>
            <ac:spMk id="20" creationId="{F8B4FC08-4D17-2350-3A63-34CD20AABF47}"/>
          </ac:spMkLst>
        </pc:spChg>
        <pc:spChg chg="mod">
          <ac:chgData name="Maria Elena Proietti" userId="a8bb30a5-3380-4fc5-a8b6-55cdb720f474" providerId="ADAL" clId="{660D7AE8-E91B-47FE-BB02-93A3BA6767FD}" dt="2024-07-23T15:15:54.378" v="3089" actId="165"/>
          <ac:spMkLst>
            <pc:docMk/>
            <pc:sldMk cId="2203365015" sldId="378"/>
            <ac:spMk id="21" creationId="{F742CBEF-6A39-EF68-5A3B-9541366DADB7}"/>
          </ac:spMkLst>
        </pc:spChg>
        <pc:spChg chg="mod">
          <ac:chgData name="Maria Elena Proietti" userId="a8bb30a5-3380-4fc5-a8b6-55cdb720f474" providerId="ADAL" clId="{660D7AE8-E91B-47FE-BB02-93A3BA6767FD}" dt="2024-07-23T15:15:54.378" v="3089" actId="165"/>
          <ac:spMkLst>
            <pc:docMk/>
            <pc:sldMk cId="2203365015" sldId="378"/>
            <ac:spMk id="23" creationId="{670BC301-65AD-47DB-0A0A-9DB7484ED3BD}"/>
          </ac:spMkLst>
        </pc:spChg>
        <pc:spChg chg="mod">
          <ac:chgData name="Maria Elena Proietti" userId="a8bb30a5-3380-4fc5-a8b6-55cdb720f474" providerId="ADAL" clId="{660D7AE8-E91B-47FE-BB02-93A3BA6767FD}" dt="2024-07-24T09:27:16.295" v="4109" actId="14100"/>
          <ac:spMkLst>
            <pc:docMk/>
            <pc:sldMk cId="2203365015" sldId="378"/>
            <ac:spMk id="24" creationId="{82221013-CE20-A238-37BD-7279E334A960}"/>
          </ac:spMkLst>
        </pc:spChg>
        <pc:spChg chg="mod">
          <ac:chgData name="Maria Elena Proietti" userId="a8bb30a5-3380-4fc5-a8b6-55cdb720f474" providerId="ADAL" clId="{660D7AE8-E91B-47FE-BB02-93A3BA6767FD}" dt="2024-07-23T15:15:54.378" v="3089" actId="165"/>
          <ac:spMkLst>
            <pc:docMk/>
            <pc:sldMk cId="2203365015" sldId="378"/>
            <ac:spMk id="26" creationId="{FACB5A64-7498-2EA1-AF19-250F2FF63941}"/>
          </ac:spMkLst>
        </pc:spChg>
        <pc:spChg chg="mod">
          <ac:chgData name="Maria Elena Proietti" userId="a8bb30a5-3380-4fc5-a8b6-55cdb720f474" providerId="ADAL" clId="{660D7AE8-E91B-47FE-BB02-93A3BA6767FD}" dt="2024-07-23T15:15:54.378" v="3089" actId="165"/>
          <ac:spMkLst>
            <pc:docMk/>
            <pc:sldMk cId="2203365015" sldId="378"/>
            <ac:spMk id="27" creationId="{32B9C6B7-852F-2444-7D15-2ACD59845602}"/>
          </ac:spMkLst>
        </pc:spChg>
        <pc:spChg chg="add mod topLvl">
          <ac:chgData name="Maria Elena Proietti" userId="a8bb30a5-3380-4fc5-a8b6-55cdb720f474" providerId="ADAL" clId="{660D7AE8-E91B-47FE-BB02-93A3BA6767FD}" dt="2024-07-24T07:42:26.183" v="3791" actId="14100"/>
          <ac:spMkLst>
            <pc:docMk/>
            <pc:sldMk cId="2203365015" sldId="378"/>
            <ac:spMk id="29" creationId="{DD3BBC39-9726-824A-AC2B-0A6F3FFCE23B}"/>
          </ac:spMkLst>
        </pc:spChg>
        <pc:spChg chg="add del mod">
          <ac:chgData name="Maria Elena Proietti" userId="a8bb30a5-3380-4fc5-a8b6-55cdb720f474" providerId="ADAL" clId="{660D7AE8-E91B-47FE-BB02-93A3BA6767FD}" dt="2024-07-23T12:24:22.925" v="1831" actId="21"/>
          <ac:spMkLst>
            <pc:docMk/>
            <pc:sldMk cId="2203365015" sldId="378"/>
            <ac:spMk id="31" creationId="{A9AB2A8E-3861-715A-6257-3DA394C499E5}"/>
          </ac:spMkLst>
        </pc:spChg>
        <pc:spChg chg="add del mod">
          <ac:chgData name="Maria Elena Proietti" userId="a8bb30a5-3380-4fc5-a8b6-55cdb720f474" providerId="ADAL" clId="{660D7AE8-E91B-47FE-BB02-93A3BA6767FD}" dt="2024-07-23T13:41:31.676" v="2481" actId="478"/>
          <ac:spMkLst>
            <pc:docMk/>
            <pc:sldMk cId="2203365015" sldId="378"/>
            <ac:spMk id="35" creationId="{21DBF674-E616-3E88-9C11-DDDFDDC38E7D}"/>
          </ac:spMkLst>
        </pc:spChg>
        <pc:spChg chg="add mod">
          <ac:chgData name="Maria Elena Proietti" userId="a8bb30a5-3380-4fc5-a8b6-55cdb720f474" providerId="ADAL" clId="{660D7AE8-E91B-47FE-BB02-93A3BA6767FD}" dt="2024-07-23T13:41:28.798" v="2480"/>
          <ac:spMkLst>
            <pc:docMk/>
            <pc:sldMk cId="2203365015" sldId="378"/>
            <ac:spMk id="37" creationId="{F039E26E-46E2-D0F5-8497-897FA4815F64}"/>
          </ac:spMkLst>
        </pc:spChg>
        <pc:spChg chg="add mod">
          <ac:chgData name="Maria Elena Proietti" userId="a8bb30a5-3380-4fc5-a8b6-55cdb720f474" providerId="ADAL" clId="{660D7AE8-E91B-47FE-BB02-93A3BA6767FD}" dt="2024-07-23T13:43:20.374" v="2543" actId="20577"/>
          <ac:spMkLst>
            <pc:docMk/>
            <pc:sldMk cId="2203365015" sldId="378"/>
            <ac:spMk id="38" creationId="{E80B9F37-F500-54A7-DB30-DAE3922C7A21}"/>
          </ac:spMkLst>
        </pc:spChg>
        <pc:grpChg chg="add del mod topLvl">
          <ac:chgData name="Maria Elena Proietti" userId="a8bb30a5-3380-4fc5-a8b6-55cdb720f474" providerId="ADAL" clId="{660D7AE8-E91B-47FE-BB02-93A3BA6767FD}" dt="2024-07-23T15:15:54.378" v="3089" actId="165"/>
          <ac:grpSpMkLst>
            <pc:docMk/>
            <pc:sldMk cId="2203365015" sldId="378"/>
            <ac:grpSpMk id="11" creationId="{8E39EBDD-3FF3-59A3-E2BE-50C522ECF61D}"/>
          </ac:grpSpMkLst>
        </pc:grpChg>
        <pc:grpChg chg="mod topLvl">
          <ac:chgData name="Maria Elena Proietti" userId="a8bb30a5-3380-4fc5-a8b6-55cdb720f474" providerId="ADAL" clId="{660D7AE8-E91B-47FE-BB02-93A3BA6767FD}" dt="2024-07-24T09:27:11.300" v="4108" actId="14100"/>
          <ac:grpSpMkLst>
            <pc:docMk/>
            <pc:sldMk cId="2203365015" sldId="378"/>
            <ac:grpSpMk id="13" creationId="{0FAD85E0-201F-A05F-506B-C224F2035D73}"/>
          </ac:grpSpMkLst>
        </pc:grpChg>
        <pc:grpChg chg="mod topLvl">
          <ac:chgData name="Maria Elena Proietti" userId="a8bb30a5-3380-4fc5-a8b6-55cdb720f474" providerId="ADAL" clId="{660D7AE8-E91B-47FE-BB02-93A3BA6767FD}" dt="2024-07-24T07:14:53.871" v="3476" actId="1038"/>
          <ac:grpSpMkLst>
            <pc:docMk/>
            <pc:sldMk cId="2203365015" sldId="378"/>
            <ac:grpSpMk id="14" creationId="{2A358CD4-2E2B-74B2-965F-2D29E0259BD2}"/>
          </ac:grpSpMkLst>
        </pc:grpChg>
        <pc:grpChg chg="mod topLvl">
          <ac:chgData name="Maria Elena Proietti" userId="a8bb30a5-3380-4fc5-a8b6-55cdb720f474" providerId="ADAL" clId="{660D7AE8-E91B-47FE-BB02-93A3BA6767FD}" dt="2024-07-24T07:14:53.871" v="3476" actId="1038"/>
          <ac:grpSpMkLst>
            <pc:docMk/>
            <pc:sldMk cId="2203365015" sldId="378"/>
            <ac:grpSpMk id="15" creationId="{DC27E430-E8B9-42EC-36E7-92325EF33854}"/>
          </ac:grpSpMkLst>
        </pc:grpChg>
        <pc:grpChg chg="mod topLvl">
          <ac:chgData name="Maria Elena Proietti" userId="a8bb30a5-3380-4fc5-a8b6-55cdb720f474" providerId="ADAL" clId="{660D7AE8-E91B-47FE-BB02-93A3BA6767FD}" dt="2024-07-24T07:14:53.871" v="3476" actId="1038"/>
          <ac:grpSpMkLst>
            <pc:docMk/>
            <pc:sldMk cId="2203365015" sldId="378"/>
            <ac:grpSpMk id="16" creationId="{6FDCA2BA-152D-11A5-DF54-4E5B1A6FE832}"/>
          </ac:grpSpMkLst>
        </pc:grpChg>
        <pc:grpChg chg="add del mod">
          <ac:chgData name="Maria Elena Proietti" userId="a8bb30a5-3380-4fc5-a8b6-55cdb720f474" providerId="ADAL" clId="{660D7AE8-E91B-47FE-BB02-93A3BA6767FD}" dt="2024-07-23T12:32:21.701" v="1948" actId="165"/>
          <ac:grpSpMkLst>
            <pc:docMk/>
            <pc:sldMk cId="2203365015" sldId="378"/>
            <ac:grpSpMk id="32" creationId="{38C4C2BD-A8A9-AF9A-44DA-0520B7534ED7}"/>
          </ac:grpSpMkLst>
        </pc:grpChg>
        <pc:grpChg chg="add del mod">
          <ac:chgData name="Maria Elena Proietti" userId="a8bb30a5-3380-4fc5-a8b6-55cdb720f474" providerId="ADAL" clId="{660D7AE8-E91B-47FE-BB02-93A3BA6767FD}" dt="2024-07-23T15:15:01.069" v="3083" actId="165"/>
          <ac:grpSpMkLst>
            <pc:docMk/>
            <pc:sldMk cId="2203365015" sldId="378"/>
            <ac:grpSpMk id="33" creationId="{E605D168-372A-CB8A-3D9D-01AA89F21B67}"/>
          </ac:grpSpMkLst>
        </pc:grpChg>
        <pc:grpChg chg="add mod">
          <ac:chgData name="Maria Elena Proietti" userId="a8bb30a5-3380-4fc5-a8b6-55cdb720f474" providerId="ADAL" clId="{660D7AE8-E91B-47FE-BB02-93A3BA6767FD}" dt="2024-07-23T13:41:39.027" v="2536" actId="1035"/>
          <ac:grpSpMkLst>
            <pc:docMk/>
            <pc:sldMk cId="2203365015" sldId="378"/>
            <ac:grpSpMk id="36" creationId="{352F560C-D452-CD59-5E78-4B8D2939A265}"/>
          </ac:grpSpMkLst>
        </pc:grpChg>
        <pc:graphicFrameChg chg="add del modGraphic">
          <ac:chgData name="Maria Elena Proietti" userId="a8bb30a5-3380-4fc5-a8b6-55cdb720f474" providerId="ADAL" clId="{660D7AE8-E91B-47FE-BB02-93A3BA6767FD}" dt="2024-07-23T11:34:38.505" v="776" actId="1032"/>
          <ac:graphicFrameMkLst>
            <pc:docMk/>
            <pc:sldMk cId="2203365015" sldId="378"/>
            <ac:graphicFrameMk id="7" creationId="{0D318296-30FC-4E09-DED5-B3446B125A87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1:36:25.898" v="785" actId="1032"/>
          <ac:graphicFrameMkLst>
            <pc:docMk/>
            <pc:sldMk cId="2203365015" sldId="378"/>
            <ac:graphicFrameMk id="8" creationId="{2B776CBC-E2BC-49FE-6548-5BD87B8D523E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1:38:47.383" v="840" actId="478"/>
          <ac:graphicFrameMkLst>
            <pc:docMk/>
            <pc:sldMk cId="2203365015" sldId="378"/>
            <ac:graphicFrameMk id="9" creationId="{CED1A5CF-8929-7AB0-C61F-8A8292487103}"/>
          </ac:graphicFrameMkLst>
        </pc:graphicFrameChg>
        <pc:graphicFrameChg chg="add mod modGraphic">
          <ac:chgData name="Maria Elena Proietti" userId="a8bb30a5-3380-4fc5-a8b6-55cdb720f474" providerId="ADAL" clId="{660D7AE8-E91B-47FE-BB02-93A3BA6767FD}" dt="2024-07-24T07:17:00.016" v="3487" actId="20577"/>
          <ac:graphicFrameMkLst>
            <pc:docMk/>
            <pc:sldMk cId="2203365015" sldId="378"/>
            <ac:graphicFrameMk id="10" creationId="{7297FB65-0CF8-77F9-EF9B-7F8C770C957F}"/>
          </ac:graphicFrameMkLst>
        </pc:graphicFrameChg>
        <pc:picChg chg="mod">
          <ac:chgData name="Maria Elena Proietti" userId="a8bb30a5-3380-4fc5-a8b6-55cdb720f474" providerId="ADAL" clId="{660D7AE8-E91B-47FE-BB02-93A3BA6767FD}" dt="2024-07-23T15:15:54.378" v="3089" actId="165"/>
          <ac:picMkLst>
            <pc:docMk/>
            <pc:sldMk cId="2203365015" sldId="378"/>
            <ac:picMk id="19" creationId="{810E6E4B-AAC6-F93B-FC27-599D3B8E201C}"/>
          </ac:picMkLst>
        </pc:picChg>
        <pc:picChg chg="mod">
          <ac:chgData name="Maria Elena Proietti" userId="a8bb30a5-3380-4fc5-a8b6-55cdb720f474" providerId="ADAL" clId="{660D7AE8-E91B-47FE-BB02-93A3BA6767FD}" dt="2024-07-23T15:15:54.378" v="3089" actId="165"/>
          <ac:picMkLst>
            <pc:docMk/>
            <pc:sldMk cId="2203365015" sldId="378"/>
            <ac:picMk id="22" creationId="{82EBDC06-043C-BD7E-DE88-34F9C6A2BB1F}"/>
          </ac:picMkLst>
        </pc:picChg>
        <pc:picChg chg="mod">
          <ac:chgData name="Maria Elena Proietti" userId="a8bb30a5-3380-4fc5-a8b6-55cdb720f474" providerId="ADAL" clId="{660D7AE8-E91B-47FE-BB02-93A3BA6767FD}" dt="2024-07-23T15:15:54.378" v="3089" actId="165"/>
          <ac:picMkLst>
            <pc:docMk/>
            <pc:sldMk cId="2203365015" sldId="378"/>
            <ac:picMk id="25" creationId="{B396BEFF-5941-F543-5D6A-6E48E027205A}"/>
          </ac:picMkLst>
        </pc:picChg>
        <pc:picChg chg="mod">
          <ac:chgData name="Maria Elena Proietti" userId="a8bb30a5-3380-4fc5-a8b6-55cdb720f474" providerId="ADAL" clId="{660D7AE8-E91B-47FE-BB02-93A3BA6767FD}" dt="2024-07-23T15:15:54.378" v="3089" actId="165"/>
          <ac:picMkLst>
            <pc:docMk/>
            <pc:sldMk cId="2203365015" sldId="378"/>
            <ac:picMk id="28" creationId="{7812C27E-F8FA-1F22-A11C-A11FE4624F51}"/>
          </ac:picMkLst>
        </pc:picChg>
      </pc:sldChg>
      <pc:sldChg chg="addSp delSp modSp new mod addAnim delAnim modAnim">
        <pc:chgData name="Maria Elena Proietti" userId="a8bb30a5-3380-4fc5-a8b6-55cdb720f474" providerId="ADAL" clId="{660D7AE8-E91B-47FE-BB02-93A3BA6767FD}" dt="2024-07-24T09:33:11.097" v="4214" actId="6549"/>
        <pc:sldMkLst>
          <pc:docMk/>
          <pc:sldMk cId="371866555" sldId="379"/>
        </pc:sldMkLst>
        <pc:spChg chg="add mod">
          <ac:chgData name="Maria Elena Proietti" userId="a8bb30a5-3380-4fc5-a8b6-55cdb720f474" providerId="ADAL" clId="{660D7AE8-E91B-47FE-BB02-93A3BA6767FD}" dt="2024-07-24T09:33:11.097" v="4214" actId="6549"/>
          <ac:spMkLst>
            <pc:docMk/>
            <pc:sldMk cId="371866555" sldId="379"/>
            <ac:spMk id="2" creationId="{470F1CE6-F31E-BE60-7EDC-1774D054B6C3}"/>
          </ac:spMkLst>
        </pc:spChg>
        <pc:spChg chg="del">
          <ac:chgData name="Maria Elena Proietti" userId="a8bb30a5-3380-4fc5-a8b6-55cdb720f474" providerId="ADAL" clId="{660D7AE8-E91B-47FE-BB02-93A3BA6767FD}" dt="2024-07-23T12:35:53.780" v="1959"/>
          <ac:spMkLst>
            <pc:docMk/>
            <pc:sldMk cId="371866555" sldId="379"/>
            <ac:spMk id="2" creationId="{F8CA2F25-87A7-4932-33CB-587D957E6A1A}"/>
          </ac:spMkLst>
        </pc:spChg>
        <pc:spChg chg="del">
          <ac:chgData name="Maria Elena Proietti" userId="a8bb30a5-3380-4fc5-a8b6-55cdb720f474" providerId="ADAL" clId="{660D7AE8-E91B-47FE-BB02-93A3BA6767FD}" dt="2024-07-23T12:24:29.042" v="1833" actId="478"/>
          <ac:spMkLst>
            <pc:docMk/>
            <pc:sldMk cId="371866555" sldId="379"/>
            <ac:spMk id="3" creationId="{88A84FA0-D7A0-A662-088C-629001B4AB36}"/>
          </ac:spMkLst>
        </pc:spChg>
        <pc:spChg chg="add mod">
          <ac:chgData name="Maria Elena Proietti" userId="a8bb30a5-3380-4fc5-a8b6-55cdb720f474" providerId="ADAL" clId="{660D7AE8-E91B-47FE-BB02-93A3BA6767FD}" dt="2024-07-24T07:46:54.235" v="3809"/>
          <ac:spMkLst>
            <pc:docMk/>
            <pc:sldMk cId="371866555" sldId="379"/>
            <ac:spMk id="3" creationId="{95FDDD80-20BE-6D96-A1C1-02985EB3802F}"/>
          </ac:spMkLst>
        </pc:spChg>
        <pc:spChg chg="mod">
          <ac:chgData name="Maria Elena Proietti" userId="a8bb30a5-3380-4fc5-a8b6-55cdb720f474" providerId="ADAL" clId="{660D7AE8-E91B-47FE-BB02-93A3BA6767FD}" dt="2024-07-23T14:21:13.724" v="2954" actId="20577"/>
          <ac:spMkLst>
            <pc:docMk/>
            <pc:sldMk cId="371866555" sldId="379"/>
            <ac:spMk id="4" creationId="{B40348C1-7099-71A8-DE1A-50682CAB1A70}"/>
          </ac:spMkLst>
        </pc:spChg>
        <pc:spChg chg="add del mod">
          <ac:chgData name="Maria Elena Proietti" userId="a8bb30a5-3380-4fc5-a8b6-55cdb720f474" providerId="ADAL" clId="{660D7AE8-E91B-47FE-BB02-93A3BA6767FD}" dt="2024-07-23T12:58:30.973" v="2022" actId="478"/>
          <ac:spMkLst>
            <pc:docMk/>
            <pc:sldMk cId="371866555" sldId="379"/>
            <ac:spMk id="5" creationId="{48D7236E-973A-4E57-1C07-C7A1387FBDB9}"/>
          </ac:spMkLst>
        </pc:spChg>
        <pc:spChg chg="add mod">
          <ac:chgData name="Maria Elena Proietti" userId="a8bb30a5-3380-4fc5-a8b6-55cdb720f474" providerId="ADAL" clId="{660D7AE8-E91B-47FE-BB02-93A3BA6767FD}" dt="2024-07-24T07:46:58.772" v="3811"/>
          <ac:spMkLst>
            <pc:docMk/>
            <pc:sldMk cId="371866555" sldId="379"/>
            <ac:spMk id="5" creationId="{61B47F12-50BE-8A53-6760-8682F7615DBF}"/>
          </ac:spMkLst>
        </pc:spChg>
        <pc:spChg chg="add del mod">
          <ac:chgData name="Maria Elena Proietti" userId="a8bb30a5-3380-4fc5-a8b6-55cdb720f474" providerId="ADAL" clId="{660D7AE8-E91B-47FE-BB02-93A3BA6767FD}" dt="2024-07-24T07:49:08.227" v="3836" actId="21"/>
          <ac:spMkLst>
            <pc:docMk/>
            <pc:sldMk cId="371866555" sldId="379"/>
            <ac:spMk id="6" creationId="{841CE626-0BC4-BA7B-3962-F9EFA6F44206}"/>
          </ac:spMkLst>
        </pc:spChg>
        <pc:spChg chg="add del mod">
          <ac:chgData name="Maria Elena Proietti" userId="a8bb30a5-3380-4fc5-a8b6-55cdb720f474" providerId="ADAL" clId="{660D7AE8-E91B-47FE-BB02-93A3BA6767FD}" dt="2024-07-23T12:58:36.032" v="2024" actId="478"/>
          <ac:spMkLst>
            <pc:docMk/>
            <pc:sldMk cId="371866555" sldId="379"/>
            <ac:spMk id="7" creationId="{7DC63FF4-D8A7-8E6A-3481-03340202781F}"/>
          </ac:spMkLst>
        </pc:spChg>
        <pc:spChg chg="add del mod">
          <ac:chgData name="Maria Elena Proietti" userId="a8bb30a5-3380-4fc5-a8b6-55cdb720f474" providerId="ADAL" clId="{660D7AE8-E91B-47FE-BB02-93A3BA6767FD}" dt="2024-07-23T13:13:55.537" v="2068" actId="478"/>
          <ac:spMkLst>
            <pc:docMk/>
            <pc:sldMk cId="371866555" sldId="379"/>
            <ac:spMk id="8" creationId="{1CD19CC6-F4EE-098E-450D-4A326F9302C1}"/>
          </ac:spMkLst>
        </pc:spChg>
        <pc:spChg chg="add del mod">
          <ac:chgData name="Maria Elena Proietti" userId="a8bb30a5-3380-4fc5-a8b6-55cdb720f474" providerId="ADAL" clId="{660D7AE8-E91B-47FE-BB02-93A3BA6767FD}" dt="2024-07-23T13:32:24.871" v="2414" actId="478"/>
          <ac:spMkLst>
            <pc:docMk/>
            <pc:sldMk cId="371866555" sldId="379"/>
            <ac:spMk id="11" creationId="{19A0D826-8BA8-1BBC-C273-3175547DE8AC}"/>
          </ac:spMkLst>
        </pc:spChg>
        <pc:spChg chg="add del">
          <ac:chgData name="Maria Elena Proietti" userId="a8bb30a5-3380-4fc5-a8b6-55cdb720f474" providerId="ADAL" clId="{660D7AE8-E91B-47FE-BB02-93A3BA6767FD}" dt="2024-07-23T13:16:55.185" v="2201" actId="478"/>
          <ac:spMkLst>
            <pc:docMk/>
            <pc:sldMk cId="371866555" sldId="379"/>
            <ac:spMk id="12" creationId="{D79BA955-951D-9EB8-0D38-821BF6AACEDB}"/>
          </ac:spMkLst>
        </pc:spChg>
        <pc:spChg chg="mod">
          <ac:chgData name="Maria Elena Proietti" userId="a8bb30a5-3380-4fc5-a8b6-55cdb720f474" providerId="ADAL" clId="{660D7AE8-E91B-47FE-BB02-93A3BA6767FD}" dt="2024-07-23T13:43:33.256" v="2545"/>
          <ac:spMkLst>
            <pc:docMk/>
            <pc:sldMk cId="371866555" sldId="379"/>
            <ac:spMk id="19" creationId="{1E577ED9-3BB3-B396-9CD3-997E354D3471}"/>
          </ac:spMkLst>
        </pc:spChg>
        <pc:spChg chg="mod">
          <ac:chgData name="Maria Elena Proietti" userId="a8bb30a5-3380-4fc5-a8b6-55cdb720f474" providerId="ADAL" clId="{660D7AE8-E91B-47FE-BB02-93A3BA6767FD}" dt="2024-07-23T13:43:33.256" v="2545"/>
          <ac:spMkLst>
            <pc:docMk/>
            <pc:sldMk cId="371866555" sldId="379"/>
            <ac:spMk id="20" creationId="{C0779307-F646-4560-CAE1-29EEEB5ABFEA}"/>
          </ac:spMkLst>
        </pc:spChg>
        <pc:spChg chg="add mod">
          <ac:chgData name="Maria Elena Proietti" userId="a8bb30a5-3380-4fc5-a8b6-55cdb720f474" providerId="ADAL" clId="{660D7AE8-E91B-47FE-BB02-93A3BA6767FD}" dt="2024-07-24T08:49:55.576" v="3874" actId="20577"/>
          <ac:spMkLst>
            <pc:docMk/>
            <pc:sldMk cId="371866555" sldId="379"/>
            <ac:spMk id="27" creationId="{08CAF8BC-95B1-ACDB-3F7D-162A7C0D9ACC}"/>
          </ac:spMkLst>
        </pc:spChg>
        <pc:spChg chg="add del mod">
          <ac:chgData name="Maria Elena Proietti" userId="a8bb30a5-3380-4fc5-a8b6-55cdb720f474" providerId="ADAL" clId="{660D7AE8-E91B-47FE-BB02-93A3BA6767FD}" dt="2024-07-24T09:22:23.430" v="4003" actId="207"/>
          <ac:spMkLst>
            <pc:docMk/>
            <pc:sldMk cId="371866555" sldId="379"/>
            <ac:spMk id="29" creationId="{041EF601-F747-76E8-C6A9-DF95F3BB7D1D}"/>
          </ac:spMkLst>
        </pc:spChg>
        <pc:spChg chg="add del mod">
          <ac:chgData name="Maria Elena Proietti" userId="a8bb30a5-3380-4fc5-a8b6-55cdb720f474" providerId="ADAL" clId="{660D7AE8-E91B-47FE-BB02-93A3BA6767FD}" dt="2024-07-23T13:50:58.078" v="2587" actId="478"/>
          <ac:spMkLst>
            <pc:docMk/>
            <pc:sldMk cId="371866555" sldId="379"/>
            <ac:spMk id="31" creationId="{A9AB2A8E-3861-715A-6257-3DA394C499E5}"/>
          </ac:spMkLst>
        </pc:spChg>
        <pc:spChg chg="add del mod">
          <ac:chgData name="Maria Elena Proietti" userId="a8bb30a5-3380-4fc5-a8b6-55cdb720f474" providerId="ADAL" clId="{660D7AE8-E91B-47FE-BB02-93A3BA6767FD}" dt="2024-07-24T09:21:56.757" v="3988" actId="1036"/>
          <ac:spMkLst>
            <pc:docMk/>
            <pc:sldMk cId="371866555" sldId="379"/>
            <ac:spMk id="32" creationId="{70EF57D4-7EE0-21FC-4543-D34A69459A6A}"/>
          </ac:spMkLst>
        </pc:spChg>
        <pc:spChg chg="add del mod">
          <ac:chgData name="Maria Elena Proietti" userId="a8bb30a5-3380-4fc5-a8b6-55cdb720f474" providerId="ADAL" clId="{660D7AE8-E91B-47FE-BB02-93A3BA6767FD}" dt="2024-07-24T09:22:04.352" v="4001" actId="14100"/>
          <ac:spMkLst>
            <pc:docMk/>
            <pc:sldMk cId="371866555" sldId="379"/>
            <ac:spMk id="34" creationId="{95FDDD80-20BE-6D96-A1C1-02985EB3802F}"/>
          </ac:spMkLst>
        </pc:spChg>
        <pc:spChg chg="add del mod">
          <ac:chgData name="Maria Elena Proietti" userId="a8bb30a5-3380-4fc5-a8b6-55cdb720f474" providerId="ADAL" clId="{660D7AE8-E91B-47FE-BB02-93A3BA6767FD}" dt="2024-07-23T15:29:28.264" v="3199" actId="478"/>
          <ac:spMkLst>
            <pc:docMk/>
            <pc:sldMk cId="371866555" sldId="379"/>
            <ac:spMk id="35" creationId="{DA9FCC36-C0DC-D644-1ED4-0571E2FC1EFC}"/>
          </ac:spMkLst>
        </pc:spChg>
        <pc:spChg chg="add del mod">
          <ac:chgData name="Maria Elena Proietti" userId="a8bb30a5-3380-4fc5-a8b6-55cdb720f474" providerId="ADAL" clId="{660D7AE8-E91B-47FE-BB02-93A3BA6767FD}" dt="2024-07-23T15:23:52.953" v="3177" actId="478"/>
          <ac:spMkLst>
            <pc:docMk/>
            <pc:sldMk cId="371866555" sldId="379"/>
            <ac:spMk id="36" creationId="{F31F0ED4-1E68-B917-35FB-BCFB6B426D70}"/>
          </ac:spMkLst>
        </pc:spChg>
        <pc:spChg chg="add del mod">
          <ac:chgData name="Maria Elena Proietti" userId="a8bb30a5-3380-4fc5-a8b6-55cdb720f474" providerId="ADAL" clId="{660D7AE8-E91B-47FE-BB02-93A3BA6767FD}" dt="2024-07-23T15:24:44.756" v="3185" actId="478"/>
          <ac:spMkLst>
            <pc:docMk/>
            <pc:sldMk cId="371866555" sldId="379"/>
            <ac:spMk id="37" creationId="{3FFAF6ED-3CA7-94DD-A561-C511765CB16D}"/>
          </ac:spMkLst>
        </pc:spChg>
        <pc:spChg chg="add del">
          <ac:chgData name="Maria Elena Proietti" userId="a8bb30a5-3380-4fc5-a8b6-55cdb720f474" providerId="ADAL" clId="{660D7AE8-E91B-47FE-BB02-93A3BA6767FD}" dt="2024-07-23T15:25:02.848" v="3189" actId="11529"/>
          <ac:spMkLst>
            <pc:docMk/>
            <pc:sldMk cId="371866555" sldId="379"/>
            <ac:spMk id="38" creationId="{858DEFA1-F007-069A-4039-F1D428C604C7}"/>
          </ac:spMkLst>
        </pc:spChg>
        <pc:spChg chg="add del">
          <ac:chgData name="Maria Elena Proietti" userId="a8bb30a5-3380-4fc5-a8b6-55cdb720f474" providerId="ADAL" clId="{660D7AE8-E91B-47FE-BB02-93A3BA6767FD}" dt="2024-07-23T15:25:44.470" v="3191" actId="478"/>
          <ac:spMkLst>
            <pc:docMk/>
            <pc:sldMk cId="371866555" sldId="379"/>
            <ac:spMk id="39" creationId="{D28836EF-360B-B4E3-563C-F85F73C13F22}"/>
          </ac:spMkLst>
        </pc:spChg>
        <pc:spChg chg="add del">
          <ac:chgData name="Maria Elena Proietti" userId="a8bb30a5-3380-4fc5-a8b6-55cdb720f474" providerId="ADAL" clId="{660D7AE8-E91B-47FE-BB02-93A3BA6767FD}" dt="2024-07-23T15:26:20.042" v="3193" actId="478"/>
          <ac:spMkLst>
            <pc:docMk/>
            <pc:sldMk cId="371866555" sldId="379"/>
            <ac:spMk id="40" creationId="{279D6C5C-CFC4-021F-D807-8C403984F72B}"/>
          </ac:spMkLst>
        </pc:spChg>
        <pc:spChg chg="add del">
          <ac:chgData name="Maria Elena Proietti" userId="a8bb30a5-3380-4fc5-a8b6-55cdb720f474" providerId="ADAL" clId="{660D7AE8-E91B-47FE-BB02-93A3BA6767FD}" dt="2024-07-23T15:28:38.557" v="3195" actId="478"/>
          <ac:spMkLst>
            <pc:docMk/>
            <pc:sldMk cId="371866555" sldId="379"/>
            <ac:spMk id="41" creationId="{7613E074-1899-AF21-AE85-0082A12D91B1}"/>
          </ac:spMkLst>
        </pc:spChg>
        <pc:spChg chg="add del">
          <ac:chgData name="Maria Elena Proietti" userId="a8bb30a5-3380-4fc5-a8b6-55cdb720f474" providerId="ADAL" clId="{660D7AE8-E91B-47FE-BB02-93A3BA6767FD}" dt="2024-07-23T15:29:02.650" v="3197" actId="478"/>
          <ac:spMkLst>
            <pc:docMk/>
            <pc:sldMk cId="371866555" sldId="379"/>
            <ac:spMk id="42" creationId="{527FD330-BA16-7C52-1C60-11E7F0F0C371}"/>
          </ac:spMkLst>
        </pc:spChg>
        <pc:spChg chg="add del">
          <ac:chgData name="Maria Elena Proietti" userId="a8bb30a5-3380-4fc5-a8b6-55cdb720f474" providerId="ADAL" clId="{660D7AE8-E91B-47FE-BB02-93A3BA6767FD}" dt="2024-07-23T15:30:45.596" v="3204" actId="478"/>
          <ac:spMkLst>
            <pc:docMk/>
            <pc:sldMk cId="371866555" sldId="379"/>
            <ac:spMk id="43" creationId="{B4CC47E9-2649-0011-EB9D-DF658160ABED}"/>
          </ac:spMkLst>
        </pc:spChg>
        <pc:grpChg chg="add mod">
          <ac:chgData name="Maria Elena Proietti" userId="a8bb30a5-3380-4fc5-a8b6-55cdb720f474" providerId="ADAL" clId="{660D7AE8-E91B-47FE-BB02-93A3BA6767FD}" dt="2024-07-23T13:43:33.256" v="2545"/>
          <ac:grpSpMkLst>
            <pc:docMk/>
            <pc:sldMk cId="371866555" sldId="379"/>
            <ac:grpSpMk id="18" creationId="{C3AC7AF6-CF63-EC19-74FF-95D2A3CDA055}"/>
          </ac:grpSpMkLst>
        </pc:grpChg>
        <pc:graphicFrameChg chg="add del mod modGraphic">
          <ac:chgData name="Maria Elena Proietti" userId="a8bb30a5-3380-4fc5-a8b6-55cdb720f474" providerId="ADAL" clId="{660D7AE8-E91B-47FE-BB02-93A3BA6767FD}" dt="2024-07-24T07:49:56.675" v="3849" actId="478"/>
          <ac:graphicFrameMkLst>
            <pc:docMk/>
            <pc:sldMk cId="371866555" sldId="379"/>
            <ac:graphicFrameMk id="2" creationId="{E0B5F1A4-EEE5-9C26-95AA-8C6E69CE72A8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3:32:43.617" v="2427" actId="21"/>
          <ac:graphicFrameMkLst>
            <pc:docMk/>
            <pc:sldMk cId="371866555" sldId="379"/>
            <ac:graphicFrameMk id="16" creationId="{A8308682-9758-BD4D-FAD1-ACD06DA030A3}"/>
          </ac:graphicFrameMkLst>
        </pc:graphicFrameChg>
        <pc:graphicFrameChg chg="add del mod">
          <ac:chgData name="Maria Elena Proietti" userId="a8bb30a5-3380-4fc5-a8b6-55cdb720f474" providerId="ADAL" clId="{660D7AE8-E91B-47FE-BB02-93A3BA6767FD}" dt="2024-07-23T13:43:37.590" v="2546" actId="478"/>
          <ac:graphicFrameMkLst>
            <pc:docMk/>
            <pc:sldMk cId="371866555" sldId="379"/>
            <ac:graphicFrameMk id="17" creationId="{A8308682-9758-BD4D-FAD1-ACD06DA030A3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3:45:28.796" v="2556" actId="478"/>
          <ac:graphicFrameMkLst>
            <pc:docMk/>
            <pc:sldMk cId="371866555" sldId="379"/>
            <ac:graphicFrameMk id="21" creationId="{DCEA6C92-2CA0-4F47-4EF5-0E05881B38CE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3:48:05.102" v="2561" actId="478"/>
          <ac:graphicFrameMkLst>
            <pc:docMk/>
            <pc:sldMk cId="371866555" sldId="379"/>
            <ac:graphicFrameMk id="22" creationId="{58AD9269-84F0-99CF-C871-792434CF05C6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3:48:35.435" v="2564" actId="1032"/>
          <ac:graphicFrameMkLst>
            <pc:docMk/>
            <pc:sldMk cId="371866555" sldId="379"/>
            <ac:graphicFrameMk id="23" creationId="{8812C9C3-144A-6899-7C58-E723A267681C}"/>
          </ac:graphicFrameMkLst>
        </pc:graphicFrameChg>
        <pc:graphicFrameChg chg="add del mod modGraphic">
          <ac:chgData name="Maria Elena Proietti" userId="a8bb30a5-3380-4fc5-a8b6-55cdb720f474" providerId="ADAL" clId="{660D7AE8-E91B-47FE-BB02-93A3BA6767FD}" dt="2024-07-23T13:59:38.158" v="2724" actId="478"/>
          <ac:graphicFrameMkLst>
            <pc:docMk/>
            <pc:sldMk cId="371866555" sldId="379"/>
            <ac:graphicFrameMk id="24" creationId="{F511C0F2-1BE5-7B50-0DDB-5989B05992F5}"/>
          </ac:graphicFrameMkLst>
        </pc:graphicFrameChg>
        <pc:picChg chg="add del mod ord">
          <ac:chgData name="Maria Elena Proietti" userId="a8bb30a5-3380-4fc5-a8b6-55cdb720f474" providerId="ADAL" clId="{660D7AE8-E91B-47FE-BB02-93A3BA6767FD}" dt="2024-07-23T13:12:42.581" v="2047" actId="478"/>
          <ac:picMkLst>
            <pc:docMk/>
            <pc:sldMk cId="371866555" sldId="379"/>
            <ac:picMk id="9" creationId="{7CE90251-28B1-1CEE-81FE-267F7424928E}"/>
          </ac:picMkLst>
        </pc:picChg>
        <pc:picChg chg="add del mod ord">
          <ac:chgData name="Maria Elena Proietti" userId="a8bb30a5-3380-4fc5-a8b6-55cdb720f474" providerId="ADAL" clId="{660D7AE8-E91B-47FE-BB02-93A3BA6767FD}" dt="2024-07-23T13:28:09.426" v="2358" actId="478"/>
          <ac:picMkLst>
            <pc:docMk/>
            <pc:sldMk cId="371866555" sldId="379"/>
            <ac:picMk id="10" creationId="{723370F7-D68F-5206-2852-E14246E02A81}"/>
          </ac:picMkLst>
        </pc:picChg>
        <pc:picChg chg="add del mod">
          <ac:chgData name="Maria Elena Proietti" userId="a8bb30a5-3380-4fc5-a8b6-55cdb720f474" providerId="ADAL" clId="{660D7AE8-E91B-47FE-BB02-93A3BA6767FD}" dt="2024-07-23T13:17:26.157" v="2205" actId="478"/>
          <ac:picMkLst>
            <pc:docMk/>
            <pc:sldMk cId="371866555" sldId="379"/>
            <ac:picMk id="13" creationId="{66E20104-C962-C281-25A7-B6A5CD31056A}"/>
          </ac:picMkLst>
        </pc:picChg>
        <pc:picChg chg="add del mod ord">
          <ac:chgData name="Maria Elena Proietti" userId="a8bb30a5-3380-4fc5-a8b6-55cdb720f474" providerId="ADAL" clId="{660D7AE8-E91B-47FE-BB02-93A3BA6767FD}" dt="2024-07-23T13:21:08.025" v="2217" actId="478"/>
          <ac:picMkLst>
            <pc:docMk/>
            <pc:sldMk cId="371866555" sldId="379"/>
            <ac:picMk id="15" creationId="{7AFD373F-1091-55BF-E975-6065D089DB8A}"/>
          </ac:picMkLst>
        </pc:picChg>
        <pc:picChg chg="add del mod ord">
          <ac:chgData name="Maria Elena Proietti" userId="a8bb30a5-3380-4fc5-a8b6-55cdb720f474" providerId="ADAL" clId="{660D7AE8-E91B-47FE-BB02-93A3BA6767FD}" dt="2024-07-24T09:25:23.745" v="4101" actId="1076"/>
          <ac:picMkLst>
            <pc:docMk/>
            <pc:sldMk cId="371866555" sldId="379"/>
            <ac:picMk id="25" creationId="{B15BEE30-85AE-3E6A-8498-2B4CBB580DB9}"/>
          </ac:picMkLst>
        </pc:picChg>
        <pc:picChg chg="add del mod">
          <ac:chgData name="Maria Elena Proietti" userId="a8bb30a5-3380-4fc5-a8b6-55cdb720f474" providerId="ADAL" clId="{660D7AE8-E91B-47FE-BB02-93A3BA6767FD}" dt="2024-07-23T13:45:05.647" v="2552" actId="478"/>
          <ac:picMkLst>
            <pc:docMk/>
            <pc:sldMk cId="371866555" sldId="379"/>
            <ac:picMk id="1028" creationId="{F29D8EEC-76FE-85D9-AA1C-068A1CAB9705}"/>
          </ac:picMkLst>
        </pc:picChg>
      </pc:sldChg>
      <pc:sldChg chg="modSp new del mod">
        <pc:chgData name="Maria Elena Proietti" userId="a8bb30a5-3380-4fc5-a8b6-55cdb720f474" providerId="ADAL" clId="{660D7AE8-E91B-47FE-BB02-93A3BA6767FD}" dt="2024-07-23T12:24:18.843" v="1829" actId="680"/>
        <pc:sldMkLst>
          <pc:docMk/>
          <pc:sldMk cId="962124449" sldId="379"/>
        </pc:sldMkLst>
        <pc:spChg chg="mod">
          <ac:chgData name="Maria Elena Proietti" userId="a8bb30a5-3380-4fc5-a8b6-55cdb720f474" providerId="ADAL" clId="{660D7AE8-E91B-47FE-BB02-93A3BA6767FD}" dt="2024-07-23T12:24:18.198" v="1828"/>
          <ac:spMkLst>
            <pc:docMk/>
            <pc:sldMk cId="962124449" sldId="379"/>
            <ac:spMk id="3" creationId="{38595C08-72AC-62BF-2D13-2626BE3D3F7A}"/>
          </ac:spMkLst>
        </pc:spChg>
      </pc:sldChg>
      <pc:sldChg chg="addSp delSp new del mod">
        <pc:chgData name="Maria Elena Proietti" userId="a8bb30a5-3380-4fc5-a8b6-55cdb720f474" providerId="ADAL" clId="{660D7AE8-E91B-47FE-BB02-93A3BA6767FD}" dt="2024-07-23T12:24:03.293" v="1812" actId="680"/>
        <pc:sldMkLst>
          <pc:docMk/>
          <pc:sldMk cId="3713902787" sldId="379"/>
        </pc:sldMkLst>
        <pc:spChg chg="add del">
          <ac:chgData name="Maria Elena Proietti" userId="a8bb30a5-3380-4fc5-a8b6-55cdb720f474" providerId="ADAL" clId="{660D7AE8-E91B-47FE-BB02-93A3BA6767FD}" dt="2024-07-23T12:24:03.056" v="1811" actId="478"/>
          <ac:spMkLst>
            <pc:docMk/>
            <pc:sldMk cId="3713902787" sldId="379"/>
            <ac:spMk id="3" creationId="{432E3765-1E60-2335-2861-AABEE6701018}"/>
          </ac:spMkLst>
        </pc:spChg>
        <pc:spChg chg="add del">
          <ac:chgData name="Maria Elena Proietti" userId="a8bb30a5-3380-4fc5-a8b6-55cdb720f474" providerId="ADAL" clId="{660D7AE8-E91B-47FE-BB02-93A3BA6767FD}" dt="2024-07-23T12:24:02.850" v="1810" actId="22"/>
          <ac:spMkLst>
            <pc:docMk/>
            <pc:sldMk cId="3713902787" sldId="379"/>
            <ac:spMk id="6" creationId="{9DA0597E-AB33-F65C-BF3D-455F4FAA5708}"/>
          </ac:spMkLst>
        </pc:spChg>
      </pc:sldChg>
      <pc:sldChg chg="addSp modSp del mod">
        <pc:chgData name="Maria Elena Proietti" userId="a8bb30a5-3380-4fc5-a8b6-55cdb720f474" providerId="ADAL" clId="{660D7AE8-E91B-47FE-BB02-93A3BA6767FD}" dt="2024-07-23T13:44:16.302" v="2550" actId="47"/>
        <pc:sldMkLst>
          <pc:docMk/>
          <pc:sldMk cId="1124167565" sldId="380"/>
        </pc:sldMkLst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2" creationId="{66A12AEE-82C4-3EC8-C4AB-C3DC1A1DADC2}"/>
          </ac:spMkLst>
        </pc:spChg>
        <pc:spChg chg="mod">
          <ac:chgData name="Maria Elena Proietti" userId="a8bb30a5-3380-4fc5-a8b6-55cdb720f474" providerId="ADAL" clId="{660D7AE8-E91B-47FE-BB02-93A3BA6767FD}" dt="2024-07-23T13:44:13.949" v="2549" actId="1076"/>
          <ac:spMkLst>
            <pc:docMk/>
            <pc:sldMk cId="1124167565" sldId="380"/>
            <ac:spMk id="3" creationId="{143DC947-E73D-B804-F8A8-E58169E4116F}"/>
          </ac:spMkLst>
        </pc:spChg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8" creationId="{2B45BABE-2F56-479C-B6B4-04BD708263FD}"/>
          </ac:spMkLst>
        </pc:spChg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10" creationId="{8C1E1510-832F-978A-3D5F-B3C655BCB707}"/>
          </ac:spMkLst>
        </pc:spChg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11" creationId="{5F0E4C7E-72BE-29E1-7632-8C8B115FC26C}"/>
          </ac:spMkLst>
        </pc:spChg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13" creationId="{520099FE-1691-4E44-AF45-154E6A089CA7}"/>
          </ac:spMkLst>
        </pc:spChg>
        <pc:spChg chg="mod">
          <ac:chgData name="Maria Elena Proietti" userId="a8bb30a5-3380-4fc5-a8b6-55cdb720f474" providerId="ADAL" clId="{660D7AE8-E91B-47FE-BB02-93A3BA6767FD}" dt="2024-07-23T13:43:53.067" v="2547"/>
          <ac:spMkLst>
            <pc:docMk/>
            <pc:sldMk cId="1124167565" sldId="380"/>
            <ac:spMk id="15" creationId="{C8E3A05C-6EA5-17BB-F4A1-D1FA860FE2B4}"/>
          </ac:spMkLst>
        </pc:spChg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16" creationId="{4BC8BAC5-62DD-FF63-20B3-F98DC6823829}"/>
          </ac:spMkLst>
        </pc:spChg>
        <pc:spChg chg="mod">
          <ac:chgData name="Maria Elena Proietti" userId="a8bb30a5-3380-4fc5-a8b6-55cdb720f474" providerId="ADAL" clId="{660D7AE8-E91B-47FE-BB02-93A3BA6767FD}" dt="2024-07-23T13:43:53.067" v="2547"/>
          <ac:spMkLst>
            <pc:docMk/>
            <pc:sldMk cId="1124167565" sldId="380"/>
            <ac:spMk id="18" creationId="{3E59C56C-E1E3-5465-1B55-95758BCC9540}"/>
          </ac:spMkLst>
        </pc:spChg>
        <pc:spChg chg="mod">
          <ac:chgData name="Maria Elena Proietti" userId="a8bb30a5-3380-4fc5-a8b6-55cdb720f474" providerId="ADAL" clId="{660D7AE8-E91B-47FE-BB02-93A3BA6767FD}" dt="2024-07-23T13:44:01.658" v="2548" actId="1076"/>
          <ac:spMkLst>
            <pc:docMk/>
            <pc:sldMk cId="1124167565" sldId="380"/>
            <ac:spMk id="20" creationId="{2E4DE0D2-2E2F-FED9-3ECB-C4C168F39F5E}"/>
          </ac:spMkLst>
        </pc:s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4" creationId="{09F5231E-4787-25B2-0CA2-2CA410142B5E}"/>
          </ac:grpSpMkLst>
        </pc:gr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6" creationId="{65C8D945-B443-9F00-F398-103F805F161D}"/>
          </ac:grpSpMkLst>
        </pc:grpChg>
        <pc:grpChg chg="add mod">
          <ac:chgData name="Maria Elena Proietti" userId="a8bb30a5-3380-4fc5-a8b6-55cdb720f474" providerId="ADAL" clId="{660D7AE8-E91B-47FE-BB02-93A3BA6767FD}" dt="2024-07-23T13:43:53.067" v="2547"/>
          <ac:grpSpMkLst>
            <pc:docMk/>
            <pc:sldMk cId="1124167565" sldId="380"/>
            <ac:grpSpMk id="7" creationId="{2038BF5F-E04D-B33D-B9EA-EFF8667BD74D}"/>
          </ac:grpSpMkLst>
        </pc:gr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9" creationId="{6F9CFEBC-1504-D765-CC15-D6286C297DDF}"/>
          </ac:grpSpMkLst>
        </pc:gr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12" creationId="{1FE41814-4278-6BDF-9E82-FE95F849CA59}"/>
          </ac:grpSpMkLst>
        </pc:gr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14" creationId="{425BE0F6-FBF7-F653-39B0-8B1DFC8F297D}"/>
          </ac:grpSpMkLst>
        </pc:gr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17" creationId="{B264AC1E-45ED-3E38-C857-431BD14B6D24}"/>
          </ac:grpSpMkLst>
        </pc:grpChg>
        <pc:grpChg chg="mod">
          <ac:chgData name="Maria Elena Proietti" userId="a8bb30a5-3380-4fc5-a8b6-55cdb720f474" providerId="ADAL" clId="{660D7AE8-E91B-47FE-BB02-93A3BA6767FD}" dt="2024-07-23T13:44:01.658" v="2548" actId="1076"/>
          <ac:grpSpMkLst>
            <pc:docMk/>
            <pc:sldMk cId="1124167565" sldId="380"/>
            <ac:grpSpMk id="21" creationId="{71C118D7-9708-D142-A34F-ABD7DF8D10E7}"/>
          </ac:grpSpMkLst>
        </pc:grpChg>
        <pc:picChg chg="mod">
          <ac:chgData name="Maria Elena Proietti" userId="a8bb30a5-3380-4fc5-a8b6-55cdb720f474" providerId="ADAL" clId="{660D7AE8-E91B-47FE-BB02-93A3BA6767FD}" dt="2024-07-23T13:44:01.658" v="2548" actId="1076"/>
          <ac:picMkLst>
            <pc:docMk/>
            <pc:sldMk cId="1124167565" sldId="380"/>
            <ac:picMk id="3074" creationId="{17DD742B-83C2-10DD-AA13-B093E80A242E}"/>
          </ac:picMkLst>
        </pc:picChg>
        <pc:picChg chg="mod">
          <ac:chgData name="Maria Elena Proietti" userId="a8bb30a5-3380-4fc5-a8b6-55cdb720f474" providerId="ADAL" clId="{660D7AE8-E91B-47FE-BB02-93A3BA6767FD}" dt="2024-07-23T13:44:01.658" v="2548" actId="1076"/>
          <ac:picMkLst>
            <pc:docMk/>
            <pc:sldMk cId="1124167565" sldId="380"/>
            <ac:picMk id="3076" creationId="{DAF09956-3082-AFDC-48B4-CC93E9D1CEF1}"/>
          </ac:picMkLst>
        </pc:picChg>
        <pc:picChg chg="mod">
          <ac:chgData name="Maria Elena Proietti" userId="a8bb30a5-3380-4fc5-a8b6-55cdb720f474" providerId="ADAL" clId="{660D7AE8-E91B-47FE-BB02-93A3BA6767FD}" dt="2024-07-23T13:44:01.658" v="2548" actId="1076"/>
          <ac:picMkLst>
            <pc:docMk/>
            <pc:sldMk cId="1124167565" sldId="380"/>
            <ac:picMk id="3078" creationId="{9CEE99CE-31AD-906F-CB3F-9399457F3A81}"/>
          </ac:picMkLst>
        </pc:picChg>
      </pc:sldChg>
      <pc:sldChg chg="addSp delSp modSp mod ord">
        <pc:chgData name="Maria Elena Proietti" userId="a8bb30a5-3380-4fc5-a8b6-55cdb720f474" providerId="ADAL" clId="{660D7AE8-E91B-47FE-BB02-93A3BA6767FD}" dt="2024-07-24T09:31:55.495" v="4199" actId="1036"/>
        <pc:sldMkLst>
          <pc:docMk/>
          <pc:sldMk cId="1110771064" sldId="381"/>
        </pc:sldMkLst>
        <pc:spChg chg="mod">
          <ac:chgData name="Maria Elena Proietti" userId="a8bb30a5-3380-4fc5-a8b6-55cdb720f474" providerId="ADAL" clId="{660D7AE8-E91B-47FE-BB02-93A3BA6767FD}" dt="2024-07-23T15:34:49.491" v="3328" actId="1035"/>
          <ac:spMkLst>
            <pc:docMk/>
            <pc:sldMk cId="1110771064" sldId="381"/>
            <ac:spMk id="2" creationId="{69656C46-E41E-88CD-7D56-957297F60C0D}"/>
          </ac:spMkLst>
        </pc:spChg>
        <pc:spChg chg="mod">
          <ac:chgData name="Maria Elena Proietti" userId="a8bb30a5-3380-4fc5-a8b6-55cdb720f474" providerId="ADAL" clId="{660D7AE8-E91B-47FE-BB02-93A3BA6767FD}" dt="2024-07-23T15:13:39.719" v="3080" actId="20577"/>
          <ac:spMkLst>
            <pc:docMk/>
            <pc:sldMk cId="1110771064" sldId="381"/>
            <ac:spMk id="3" creationId="{2F2381F1-82FF-5ED3-1E61-ACBBC9900561}"/>
          </ac:spMkLst>
        </pc:spChg>
        <pc:spChg chg="mod">
          <ac:chgData name="Maria Elena Proietti" userId="a8bb30a5-3380-4fc5-a8b6-55cdb720f474" providerId="ADAL" clId="{660D7AE8-E91B-47FE-BB02-93A3BA6767FD}" dt="2024-07-24T07:26:16.210" v="3726" actId="1076"/>
          <ac:spMkLst>
            <pc:docMk/>
            <pc:sldMk cId="1110771064" sldId="381"/>
            <ac:spMk id="4" creationId="{E805E65A-7A6F-1AEB-E535-740E66F1D673}"/>
          </ac:spMkLst>
        </pc:spChg>
        <pc:spChg chg="mod">
          <ac:chgData name="Maria Elena Proietti" userId="a8bb30a5-3380-4fc5-a8b6-55cdb720f474" providerId="ADAL" clId="{660D7AE8-E91B-47FE-BB02-93A3BA6767FD}" dt="2024-07-23T15:31:08.700" v="3205"/>
          <ac:spMkLst>
            <pc:docMk/>
            <pc:sldMk cId="1110771064" sldId="381"/>
            <ac:spMk id="7" creationId="{D7D2BAD1-C37D-C9AD-5509-C3BC0E0968FC}"/>
          </ac:spMkLst>
        </pc:spChg>
        <pc:spChg chg="mod">
          <ac:chgData name="Maria Elena Proietti" userId="a8bb30a5-3380-4fc5-a8b6-55cdb720f474" providerId="ADAL" clId="{660D7AE8-E91B-47FE-BB02-93A3BA6767FD}" dt="2024-07-23T15:31:13.587" v="3206" actId="6549"/>
          <ac:spMkLst>
            <pc:docMk/>
            <pc:sldMk cId="1110771064" sldId="381"/>
            <ac:spMk id="8" creationId="{91CB442D-42F4-FBF4-080C-EC51E3E2B0D9}"/>
          </ac:spMkLst>
        </pc:spChg>
        <pc:spChg chg="add mod">
          <ac:chgData name="Maria Elena Proietti" userId="a8bb30a5-3380-4fc5-a8b6-55cdb720f474" providerId="ADAL" clId="{660D7AE8-E91B-47FE-BB02-93A3BA6767FD}" dt="2024-07-23T15:32:29.247" v="3224" actId="207"/>
          <ac:spMkLst>
            <pc:docMk/>
            <pc:sldMk cId="1110771064" sldId="381"/>
            <ac:spMk id="11" creationId="{62775576-6C8F-5543-F70F-29D3B6DBEAEB}"/>
          </ac:spMkLst>
        </pc:spChg>
        <pc:spChg chg="mod">
          <ac:chgData name="Maria Elena Proietti" userId="a8bb30a5-3380-4fc5-a8b6-55cdb720f474" providerId="ADAL" clId="{660D7AE8-E91B-47FE-BB02-93A3BA6767FD}" dt="2024-07-23T15:33:54.313" v="3239" actId="255"/>
          <ac:spMkLst>
            <pc:docMk/>
            <pc:sldMk cId="1110771064" sldId="381"/>
            <ac:spMk id="13" creationId="{DC9CB72A-19EB-18E5-EB3A-D93004070674}"/>
          </ac:spMkLst>
        </pc:spChg>
        <pc:spChg chg="mod">
          <ac:chgData name="Maria Elena Proietti" userId="a8bb30a5-3380-4fc5-a8b6-55cdb720f474" providerId="ADAL" clId="{660D7AE8-E91B-47FE-BB02-93A3BA6767FD}" dt="2024-07-23T15:33:54.313" v="3239" actId="255"/>
          <ac:spMkLst>
            <pc:docMk/>
            <pc:sldMk cId="1110771064" sldId="381"/>
            <ac:spMk id="14" creationId="{18005820-A554-00DB-F8E7-17BEF424139B}"/>
          </ac:spMkLst>
        </pc:spChg>
        <pc:grpChg chg="add del mod">
          <ac:chgData name="Maria Elena Proietti" userId="a8bb30a5-3380-4fc5-a8b6-55cdb720f474" providerId="ADAL" clId="{660D7AE8-E91B-47FE-BB02-93A3BA6767FD}" dt="2024-07-23T15:33:39.252" v="3233" actId="478"/>
          <ac:grpSpMkLst>
            <pc:docMk/>
            <pc:sldMk cId="1110771064" sldId="381"/>
            <ac:grpSpMk id="5" creationId="{23127021-FF47-D29F-DE3D-D09AF6B93FC0}"/>
          </ac:grpSpMkLst>
        </pc:grpChg>
        <pc:grpChg chg="add mod">
          <ac:chgData name="Maria Elena Proietti" userId="a8bb30a5-3380-4fc5-a8b6-55cdb720f474" providerId="ADAL" clId="{660D7AE8-E91B-47FE-BB02-93A3BA6767FD}" dt="2024-07-24T09:31:55.495" v="4199" actId="1036"/>
          <ac:grpSpMkLst>
            <pc:docMk/>
            <pc:sldMk cId="1110771064" sldId="381"/>
            <ac:grpSpMk id="12" creationId="{B7C7AB7C-FB21-7405-A272-8A64434F5AD5}"/>
          </ac:grpSpMkLst>
        </pc:grpChg>
        <pc:picChg chg="mod">
          <ac:chgData name="Maria Elena Proietti" userId="a8bb30a5-3380-4fc5-a8b6-55cdb720f474" providerId="ADAL" clId="{660D7AE8-E91B-47FE-BB02-93A3BA6767FD}" dt="2024-07-24T07:26:11.674" v="3725" actId="1038"/>
          <ac:picMkLst>
            <pc:docMk/>
            <pc:sldMk cId="1110771064" sldId="381"/>
            <ac:picMk id="6" creationId="{7D6B9F71-246B-2AE4-4D5E-A075782BE332}"/>
          </ac:picMkLst>
        </pc:picChg>
        <pc:picChg chg="mod">
          <ac:chgData name="Maria Elena Proietti" userId="a8bb30a5-3380-4fc5-a8b6-55cdb720f474" providerId="ADAL" clId="{660D7AE8-E91B-47FE-BB02-93A3BA6767FD}" dt="2024-07-24T07:26:11.674" v="3725" actId="1038"/>
          <ac:picMkLst>
            <pc:docMk/>
            <pc:sldMk cId="1110771064" sldId="381"/>
            <ac:picMk id="10" creationId="{C264557B-66E2-AD9C-DA89-59F53E60CCF9}"/>
          </ac:picMkLst>
        </pc:picChg>
      </pc:sldChg>
      <pc:sldMasterChg chg="modSldLayout">
        <pc:chgData name="Maria Elena Proietti" userId="a8bb30a5-3380-4fc5-a8b6-55cdb720f474" providerId="ADAL" clId="{660D7AE8-E91B-47FE-BB02-93A3BA6767FD}" dt="2024-07-23T11:34:04.559" v="774" actId="20577"/>
        <pc:sldMasterMkLst>
          <pc:docMk/>
          <pc:sldMasterMk cId="2284915102" sldId="2147483648"/>
        </pc:sldMasterMkLst>
        <pc:sldLayoutChg chg="addSp delSp modSp mod">
          <pc:chgData name="Maria Elena Proietti" userId="a8bb30a5-3380-4fc5-a8b6-55cdb720f474" providerId="ADAL" clId="{660D7AE8-E91B-47FE-BB02-93A3BA6767FD}" dt="2024-07-23T11:34:04.559" v="774" actId="20577"/>
          <pc:sldLayoutMkLst>
            <pc:docMk/>
            <pc:sldMasterMk cId="2284915102" sldId="2147483648"/>
            <pc:sldLayoutMk cId="442661818" sldId="2147483649"/>
          </pc:sldLayoutMkLst>
          <pc:spChg chg="del">
            <ac:chgData name="Maria Elena Proietti" userId="a8bb30a5-3380-4fc5-a8b6-55cdb720f474" providerId="ADAL" clId="{660D7AE8-E91B-47FE-BB02-93A3BA6767FD}" dt="2024-07-23T11:33:30.619" v="771" actId="478"/>
            <ac:spMkLst>
              <pc:docMk/>
              <pc:sldMasterMk cId="2284915102" sldId="2147483648"/>
              <pc:sldLayoutMk cId="442661818" sldId="2147483649"/>
              <ac:spMk id="3" creationId="{66C914AF-98D8-C88B-BDAB-F951444D5D8F}"/>
            </ac:spMkLst>
          </pc:spChg>
          <pc:spChg chg="mod">
            <ac:chgData name="Maria Elena Proietti" userId="a8bb30a5-3380-4fc5-a8b6-55cdb720f474" providerId="ADAL" clId="{660D7AE8-E91B-47FE-BB02-93A3BA6767FD}" dt="2024-07-23T11:34:04.559" v="774" actId="20577"/>
            <ac:spMkLst>
              <pc:docMk/>
              <pc:sldMasterMk cId="2284915102" sldId="2147483648"/>
              <pc:sldLayoutMk cId="442661818" sldId="2147483649"/>
              <ac:spMk id="5" creationId="{1647C292-DA6D-A8F9-5388-0C776CB9E5C7}"/>
            </ac:spMkLst>
          </pc:spChg>
          <pc:spChg chg="del">
            <ac:chgData name="Maria Elena Proietti" userId="a8bb30a5-3380-4fc5-a8b6-55cdb720f474" providerId="ADAL" clId="{660D7AE8-E91B-47FE-BB02-93A3BA6767FD}" dt="2024-07-23T11:29:23.306" v="719" actId="478"/>
            <ac:spMkLst>
              <pc:docMk/>
              <pc:sldMasterMk cId="2284915102" sldId="2147483648"/>
              <pc:sldLayoutMk cId="442661818" sldId="2147483649"/>
              <ac:spMk id="10" creationId="{6D1FD9EE-79BF-C724-427A-4642321200C6}"/>
            </ac:spMkLst>
          </pc:spChg>
          <pc:picChg chg="del">
            <ac:chgData name="Maria Elena Proietti" userId="a8bb30a5-3380-4fc5-a8b6-55cdb720f474" providerId="ADAL" clId="{660D7AE8-E91B-47FE-BB02-93A3BA6767FD}" dt="2024-07-23T11:29:24.288" v="720" actId="478"/>
            <ac:picMkLst>
              <pc:docMk/>
              <pc:sldMasterMk cId="2284915102" sldId="2147483648"/>
              <pc:sldLayoutMk cId="442661818" sldId="2147483649"/>
              <ac:picMk id="7" creationId="{8536329F-C300-1542-92F4-459E86FBCFBC}"/>
            </ac:picMkLst>
          </pc:picChg>
          <pc:picChg chg="add mod">
            <ac:chgData name="Maria Elena Proietti" userId="a8bb30a5-3380-4fc5-a8b6-55cdb720f474" providerId="ADAL" clId="{660D7AE8-E91B-47FE-BB02-93A3BA6767FD}" dt="2024-07-23T11:33:41.573" v="773" actId="1076"/>
            <ac:picMkLst>
              <pc:docMk/>
              <pc:sldMasterMk cId="2284915102" sldId="2147483648"/>
              <pc:sldLayoutMk cId="442661818" sldId="2147483649"/>
              <ac:picMk id="8" creationId="{2BE45E20-3FEE-0153-1F11-80D2E19E3EA5}"/>
            </ac:picMkLst>
          </pc:picChg>
        </pc:sldLayoutChg>
        <pc:sldLayoutChg chg="addSp delSp modSp mod">
          <pc:chgData name="Maria Elena Proietti" userId="a8bb30a5-3380-4fc5-a8b6-55cdb720f474" providerId="ADAL" clId="{660D7AE8-E91B-47FE-BB02-93A3BA6767FD}" dt="2024-07-23T11:33:12.573" v="768" actId="1076"/>
          <pc:sldLayoutMkLst>
            <pc:docMk/>
            <pc:sldMasterMk cId="2284915102" sldId="2147483648"/>
            <pc:sldLayoutMk cId="3593711321" sldId="2147483650"/>
          </pc:sldLayoutMkLst>
          <pc:spChg chg="add del mod">
            <ac:chgData name="Maria Elena Proietti" userId="a8bb30a5-3380-4fc5-a8b6-55cdb720f474" providerId="ADAL" clId="{660D7AE8-E91B-47FE-BB02-93A3BA6767FD}" dt="2024-07-23T11:10:16.831" v="27" actId="478"/>
            <ac:spMkLst>
              <pc:docMk/>
              <pc:sldMasterMk cId="2284915102" sldId="2147483648"/>
              <pc:sldLayoutMk cId="3593711321" sldId="2147483650"/>
              <ac:spMk id="13" creationId="{E9E77F5D-07C5-72DE-A404-0EE5A213D764}"/>
            </ac:spMkLst>
          </pc:spChg>
          <pc:picChg chg="mod">
            <ac:chgData name="Maria Elena Proietti" userId="a8bb30a5-3380-4fc5-a8b6-55cdb720f474" providerId="ADAL" clId="{660D7AE8-E91B-47FE-BB02-93A3BA6767FD}" dt="2024-07-23T11:33:07.116" v="767" actId="1076"/>
            <ac:picMkLst>
              <pc:docMk/>
              <pc:sldMasterMk cId="2284915102" sldId="2147483648"/>
              <pc:sldLayoutMk cId="3593711321" sldId="2147483650"/>
              <ac:picMk id="3" creationId="{F0B92459-C42C-4736-B221-9EECA447E18A}"/>
            </ac:picMkLst>
          </pc:picChg>
          <pc:picChg chg="add">
            <ac:chgData name="Maria Elena Proietti" userId="a8bb30a5-3380-4fc5-a8b6-55cdb720f474" providerId="ADAL" clId="{660D7AE8-E91B-47FE-BB02-93A3BA6767FD}" dt="2024-07-23T11:09:42.234" v="24"/>
            <ac:picMkLst>
              <pc:docMk/>
              <pc:sldMasterMk cId="2284915102" sldId="2147483648"/>
              <pc:sldLayoutMk cId="3593711321" sldId="2147483650"/>
              <ac:picMk id="5" creationId="{2C727AD2-1976-0AB5-146A-69AC5E5816DC}"/>
            </ac:picMkLst>
          </pc:picChg>
          <pc:picChg chg="add del mod">
            <ac:chgData name="Maria Elena Proietti" userId="a8bb30a5-3380-4fc5-a8b6-55cdb720f474" providerId="ADAL" clId="{660D7AE8-E91B-47FE-BB02-93A3BA6767FD}" dt="2024-07-23T11:32:50.452" v="762" actId="478"/>
            <ac:picMkLst>
              <pc:docMk/>
              <pc:sldMasterMk cId="2284915102" sldId="2147483648"/>
              <pc:sldLayoutMk cId="3593711321" sldId="2147483650"/>
              <ac:picMk id="5" creationId="{5AC28C82-CA87-6EAC-68EB-20C6EA6E6674}"/>
            </ac:picMkLst>
          </pc:picChg>
          <pc:picChg chg="add del mod">
            <ac:chgData name="Maria Elena Proietti" userId="a8bb30a5-3380-4fc5-a8b6-55cdb720f474" providerId="ADAL" clId="{660D7AE8-E91B-47FE-BB02-93A3BA6767FD}" dt="2024-07-23T11:16:45.614" v="147" actId="478"/>
            <ac:picMkLst>
              <pc:docMk/>
              <pc:sldMasterMk cId="2284915102" sldId="2147483648"/>
              <pc:sldLayoutMk cId="3593711321" sldId="2147483650"/>
              <ac:picMk id="6" creationId="{78D9D78F-6EBC-3DDC-E2FD-E73DB323BA57}"/>
            </ac:picMkLst>
          </pc:picChg>
          <pc:picChg chg="add">
            <ac:chgData name="Maria Elena Proietti" userId="a8bb30a5-3380-4fc5-a8b6-55cdb720f474" providerId="ADAL" clId="{660D7AE8-E91B-47FE-BB02-93A3BA6767FD}" dt="2024-07-23T11:10:10.392" v="25"/>
            <ac:picMkLst>
              <pc:docMk/>
              <pc:sldMasterMk cId="2284915102" sldId="2147483648"/>
              <pc:sldLayoutMk cId="3593711321" sldId="2147483650"/>
              <ac:picMk id="6" creationId="{C2EF6A90-FE4B-0BEE-22FC-24B94251F224}"/>
            </ac:picMkLst>
          </pc:picChg>
          <pc:picChg chg="add mod">
            <ac:chgData name="Maria Elena Proietti" userId="a8bb30a5-3380-4fc5-a8b6-55cdb720f474" providerId="ADAL" clId="{660D7AE8-E91B-47FE-BB02-93A3BA6767FD}" dt="2024-07-23T11:33:12.573" v="768" actId="1076"/>
            <ac:picMkLst>
              <pc:docMk/>
              <pc:sldMasterMk cId="2284915102" sldId="2147483648"/>
              <pc:sldLayoutMk cId="3593711321" sldId="2147483650"/>
              <ac:picMk id="7" creationId="{9AC792B5-48FB-4271-82B7-0C2F3FC23EAF}"/>
            </ac:picMkLst>
          </pc:picChg>
          <pc:picChg chg="del">
            <ac:chgData name="Maria Elena Proietti" userId="a8bb30a5-3380-4fc5-a8b6-55cdb720f474" providerId="ADAL" clId="{660D7AE8-E91B-47FE-BB02-93A3BA6767FD}" dt="2024-07-23T11:09:37.408" v="21" actId="478"/>
            <ac:picMkLst>
              <pc:docMk/>
              <pc:sldMasterMk cId="2284915102" sldId="2147483648"/>
              <pc:sldLayoutMk cId="3593711321" sldId="2147483650"/>
              <ac:picMk id="7" creationId="{BFD5687F-2834-B6AC-595B-45512E83157A}"/>
            </ac:picMkLst>
          </pc:picChg>
        </pc:sldLayoutChg>
      </pc:sldMasterChg>
    </pc:docChg>
  </pc:docChgLst>
  <pc:docChgLst>
    <pc:chgData name="Maria Elena Proietti" userId="a8bb30a5-3380-4fc5-a8b6-55cdb720f474" providerId="ADAL" clId="{6E76A7C8-AA6E-44FB-93DC-2C715F974D53}"/>
    <pc:docChg chg="undo custSel addSld delSld modSld">
      <pc:chgData name="Maria Elena Proietti" userId="a8bb30a5-3380-4fc5-a8b6-55cdb720f474" providerId="ADAL" clId="{6E76A7C8-AA6E-44FB-93DC-2C715F974D53}" dt="2024-07-29T11:28:49.284" v="11"/>
      <pc:docMkLst>
        <pc:docMk/>
      </pc:docMkLst>
      <pc:sldChg chg="modTransition">
        <pc:chgData name="Maria Elena Proietti" userId="a8bb30a5-3380-4fc5-a8b6-55cdb720f474" providerId="ADAL" clId="{6E76A7C8-AA6E-44FB-93DC-2C715F974D53}" dt="2024-07-29T11:28:44.909" v="10"/>
        <pc:sldMkLst>
          <pc:docMk/>
          <pc:sldMk cId="850454520" sldId="256"/>
        </pc:sldMkLst>
      </pc:sldChg>
      <pc:sldChg chg="add del">
        <pc:chgData name="Maria Elena Proietti" userId="a8bb30a5-3380-4fc5-a8b6-55cdb720f474" providerId="ADAL" clId="{6E76A7C8-AA6E-44FB-93DC-2C715F974D53}" dt="2024-07-29T11:27:10.110" v="8" actId="47"/>
        <pc:sldMkLst>
          <pc:docMk/>
          <pc:sldMk cId="4064949359" sldId="314"/>
        </pc:sldMkLst>
      </pc:sldChg>
      <pc:sldChg chg="modAnim">
        <pc:chgData name="Maria Elena Proietti" userId="a8bb30a5-3380-4fc5-a8b6-55cdb720f474" providerId="ADAL" clId="{6E76A7C8-AA6E-44FB-93DC-2C715F974D53}" dt="2024-07-29T11:26:34.907" v="6"/>
        <pc:sldMkLst>
          <pc:docMk/>
          <pc:sldMk cId="2203365015" sldId="378"/>
        </pc:sldMkLst>
      </pc:sldChg>
      <pc:sldChg chg="modTransition">
        <pc:chgData name="Maria Elena Proietti" userId="a8bb30a5-3380-4fc5-a8b6-55cdb720f474" providerId="ADAL" clId="{6E76A7C8-AA6E-44FB-93DC-2C715F974D53}" dt="2024-07-29T11:28:49.284" v="11"/>
        <pc:sldMkLst>
          <pc:docMk/>
          <pc:sldMk cId="1110771064" sldId="3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ED867-6AF8-4503-B2ED-0F7B8546D893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32D58981-0990-43F2-9761-6AA819B79825}">
      <dgm:prSet phldrT="[Testo]" custT="1"/>
      <dgm:spPr/>
      <dgm:t>
        <a:bodyPr/>
        <a:lstStyle/>
        <a:p>
          <a:pPr algn="l"/>
          <a:r>
            <a:rPr lang="it-IT" sz="1800" b="1" kern="1200" dirty="0">
              <a:solidFill>
                <a:schemeClr val="tx1"/>
              </a:solidFill>
              <a:latin typeface="+mj-lt"/>
              <a:ea typeface="+mj-ea"/>
              <a:cs typeface="Helvetica"/>
            </a:rPr>
            <a:t>NUCLEO OPERATIVO </a:t>
          </a:r>
          <a:r>
            <a:rPr lang="it-IT" sz="2000" b="1" kern="1200" dirty="0">
              <a:solidFill>
                <a:srgbClr val="297A38"/>
              </a:solidFill>
              <a:latin typeface="+mj-lt"/>
              <a:ea typeface="+mj-ea"/>
              <a:cs typeface="Helvetica"/>
            </a:rPr>
            <a:t>CERL</a:t>
          </a:r>
          <a:endParaRPr lang="it-IT" sz="2000" b="0" i="1" kern="1200" dirty="0">
            <a:solidFill>
              <a:srgbClr val="297A38"/>
            </a:solidFill>
          </a:endParaRPr>
        </a:p>
      </dgm:t>
    </dgm:pt>
    <dgm:pt modelId="{EEA195E1-C9B7-4BB5-93B4-814EDCC907FD}" type="parTrans" cxnId="{BF61072F-DB36-4241-A6DB-6ADF25F3C554}">
      <dgm:prSet/>
      <dgm:spPr/>
      <dgm:t>
        <a:bodyPr/>
        <a:lstStyle/>
        <a:p>
          <a:endParaRPr lang="it-IT" sz="1400"/>
        </a:p>
      </dgm:t>
    </dgm:pt>
    <dgm:pt modelId="{B098903B-578F-4258-BC0C-932FF9A8F4CF}" type="sibTrans" cxnId="{BF61072F-DB36-4241-A6DB-6ADF25F3C554}">
      <dgm:prSet/>
      <dgm:spPr/>
      <dgm:t>
        <a:bodyPr/>
        <a:lstStyle/>
        <a:p>
          <a:endParaRPr lang="it-IT" sz="1400"/>
        </a:p>
      </dgm:t>
    </dgm:pt>
    <dgm:pt modelId="{71C6434C-64A6-44A4-8203-7AA6D4C85950}">
      <dgm:prSet phldrT="[Testo]" custT="1"/>
      <dgm:spPr/>
      <dgm:t>
        <a:bodyPr/>
        <a:lstStyle/>
        <a:p>
          <a:pPr algn="just"/>
          <a:r>
            <a:rPr lang="it-IT" sz="1400" b="1" kern="1200" dirty="0"/>
            <a:t>Struttura tecnica di supporto alla diffusione delle CER sul territorio lombardo, </a:t>
          </a:r>
          <a:r>
            <a:rPr lang="it-IT" sz="1400" b="0" kern="1200" dirty="0"/>
            <a:t>istituita da Regione Lombardia con la Legge Regionale n° 2 del 2022: </a:t>
          </a:r>
          <a:r>
            <a:rPr lang="it-IT" sz="1400" b="0" kern="1200" dirty="0">
              <a:solidFill>
                <a:srgbClr val="297A38"/>
              </a:solidFill>
            </a:rPr>
            <a:t>«</a:t>
          </a:r>
          <a:r>
            <a:rPr lang="it-IT" sz="1400" b="0" i="1" kern="1200" dirty="0">
              <a:solidFill>
                <a:srgbClr val="297A38"/>
              </a:solidFill>
            </a:rPr>
            <a:t>Promozione e sviluppo di un sistema di Comunità Energetiche Rinnovabili (CER) in Lombardia - Verso l’autonomia energetica»</a:t>
          </a:r>
        </a:p>
      </dgm:t>
    </dgm:pt>
    <dgm:pt modelId="{B0D32175-02FF-4DBA-843B-8D8273958C10}" type="parTrans" cxnId="{20D6A6A5-2121-492C-8CFE-DF3278A65D33}">
      <dgm:prSet/>
      <dgm:spPr/>
      <dgm:t>
        <a:bodyPr/>
        <a:lstStyle/>
        <a:p>
          <a:endParaRPr lang="it-IT"/>
        </a:p>
      </dgm:t>
    </dgm:pt>
    <dgm:pt modelId="{22C0EEF5-5016-4E39-935B-712A6D1125B0}" type="sibTrans" cxnId="{20D6A6A5-2121-492C-8CFE-DF3278A65D33}">
      <dgm:prSet/>
      <dgm:spPr/>
      <dgm:t>
        <a:bodyPr/>
        <a:lstStyle/>
        <a:p>
          <a:endParaRPr lang="it-IT"/>
        </a:p>
      </dgm:t>
    </dgm:pt>
    <dgm:pt modelId="{5EE50A58-B868-4598-96B4-2BECD5CB6B57}" type="pres">
      <dgm:prSet presAssocID="{4DCED867-6AF8-4503-B2ED-0F7B8546D893}" presName="vert0" presStyleCnt="0">
        <dgm:presLayoutVars>
          <dgm:dir/>
          <dgm:animOne val="branch"/>
          <dgm:animLvl val="lvl"/>
        </dgm:presLayoutVars>
      </dgm:prSet>
      <dgm:spPr/>
    </dgm:pt>
    <dgm:pt modelId="{3FA60A95-210A-450D-9A33-0CBB93446644}" type="pres">
      <dgm:prSet presAssocID="{32D58981-0990-43F2-9761-6AA819B79825}" presName="thickLine" presStyleLbl="alignNode1" presStyleIdx="0" presStyleCnt="1"/>
      <dgm:spPr/>
    </dgm:pt>
    <dgm:pt modelId="{6E4E906B-86B7-4302-99FF-DADBDE8978A5}" type="pres">
      <dgm:prSet presAssocID="{32D58981-0990-43F2-9761-6AA819B79825}" presName="horz1" presStyleCnt="0"/>
      <dgm:spPr/>
    </dgm:pt>
    <dgm:pt modelId="{1222A5DE-A171-472E-9C1C-689B57FF2CAD}" type="pres">
      <dgm:prSet presAssocID="{32D58981-0990-43F2-9761-6AA819B79825}" presName="tx1" presStyleLbl="revTx" presStyleIdx="0" presStyleCnt="2" custScaleY="36159" custLinFactNeighborX="2552" custLinFactNeighborY="-19836"/>
      <dgm:spPr/>
    </dgm:pt>
    <dgm:pt modelId="{549DA0AB-000B-4673-A7FD-EF132DBB2300}" type="pres">
      <dgm:prSet presAssocID="{32D58981-0990-43F2-9761-6AA819B79825}" presName="vert1" presStyleCnt="0"/>
      <dgm:spPr/>
    </dgm:pt>
    <dgm:pt modelId="{0FB8E201-77D0-4A78-BE7F-1ABBD0337244}" type="pres">
      <dgm:prSet presAssocID="{71C6434C-64A6-44A4-8203-7AA6D4C85950}" presName="vertSpace2a" presStyleCnt="0"/>
      <dgm:spPr/>
    </dgm:pt>
    <dgm:pt modelId="{5D87D01E-EF05-40EE-8144-8F7DABDE3647}" type="pres">
      <dgm:prSet presAssocID="{71C6434C-64A6-44A4-8203-7AA6D4C85950}" presName="horz2" presStyleCnt="0"/>
      <dgm:spPr/>
    </dgm:pt>
    <dgm:pt modelId="{F2B973CA-B5FC-4BC3-A811-A388F2B700F8}" type="pres">
      <dgm:prSet presAssocID="{71C6434C-64A6-44A4-8203-7AA6D4C85950}" presName="horzSpace2" presStyleCnt="0"/>
      <dgm:spPr/>
    </dgm:pt>
    <dgm:pt modelId="{EDAA23F9-E5A4-4E3C-A10D-7EE69BB269EC}" type="pres">
      <dgm:prSet presAssocID="{71C6434C-64A6-44A4-8203-7AA6D4C85950}" presName="tx2" presStyleLbl="revTx" presStyleIdx="1" presStyleCnt="2" custScaleX="103780"/>
      <dgm:spPr/>
    </dgm:pt>
    <dgm:pt modelId="{C5723598-669D-49FF-8666-FF954774F0D2}" type="pres">
      <dgm:prSet presAssocID="{71C6434C-64A6-44A4-8203-7AA6D4C85950}" presName="vert2" presStyleCnt="0"/>
      <dgm:spPr/>
    </dgm:pt>
    <dgm:pt modelId="{FD9A2C52-D81B-4605-9E35-A1D03628096B}" type="pres">
      <dgm:prSet presAssocID="{71C6434C-64A6-44A4-8203-7AA6D4C85950}" presName="thinLine2b" presStyleLbl="callout" presStyleIdx="0" presStyleCnt="1" custLinFactNeighborX="3457"/>
      <dgm:spPr/>
    </dgm:pt>
    <dgm:pt modelId="{8C669FC3-ACF0-45DA-AB6C-3B0B41D2139B}" type="pres">
      <dgm:prSet presAssocID="{71C6434C-64A6-44A4-8203-7AA6D4C85950}" presName="vertSpace2b" presStyleCnt="0"/>
      <dgm:spPr/>
    </dgm:pt>
  </dgm:ptLst>
  <dgm:cxnLst>
    <dgm:cxn modelId="{BF61072F-DB36-4241-A6DB-6ADF25F3C554}" srcId="{4DCED867-6AF8-4503-B2ED-0F7B8546D893}" destId="{32D58981-0990-43F2-9761-6AA819B79825}" srcOrd="0" destOrd="0" parTransId="{EEA195E1-C9B7-4BB5-93B4-814EDCC907FD}" sibTransId="{B098903B-578F-4258-BC0C-932FF9A8F4CF}"/>
    <dgm:cxn modelId="{A0944F76-104E-4F0B-94F3-F0734CB6F083}" type="presOf" srcId="{32D58981-0990-43F2-9761-6AA819B79825}" destId="{1222A5DE-A171-472E-9C1C-689B57FF2CAD}" srcOrd="0" destOrd="0" presId="urn:microsoft.com/office/officeart/2008/layout/LinedList"/>
    <dgm:cxn modelId="{21298077-30A9-43EF-AB29-BBCA26EE7D44}" type="presOf" srcId="{4DCED867-6AF8-4503-B2ED-0F7B8546D893}" destId="{5EE50A58-B868-4598-96B4-2BECD5CB6B57}" srcOrd="0" destOrd="0" presId="urn:microsoft.com/office/officeart/2008/layout/LinedList"/>
    <dgm:cxn modelId="{20D6A6A5-2121-492C-8CFE-DF3278A65D33}" srcId="{32D58981-0990-43F2-9761-6AA819B79825}" destId="{71C6434C-64A6-44A4-8203-7AA6D4C85950}" srcOrd="0" destOrd="0" parTransId="{B0D32175-02FF-4DBA-843B-8D8273958C10}" sibTransId="{22C0EEF5-5016-4E39-935B-712A6D1125B0}"/>
    <dgm:cxn modelId="{577EB7DE-FD84-4EDC-BC19-73DAF054EC21}" type="presOf" srcId="{71C6434C-64A6-44A4-8203-7AA6D4C85950}" destId="{EDAA23F9-E5A4-4E3C-A10D-7EE69BB269EC}" srcOrd="0" destOrd="0" presId="urn:microsoft.com/office/officeart/2008/layout/LinedList"/>
    <dgm:cxn modelId="{9EF2AD7F-F4B6-4FBA-8D33-0A9718FEE4B3}" type="presParOf" srcId="{5EE50A58-B868-4598-96B4-2BECD5CB6B57}" destId="{3FA60A95-210A-450D-9A33-0CBB93446644}" srcOrd="0" destOrd="0" presId="urn:microsoft.com/office/officeart/2008/layout/LinedList"/>
    <dgm:cxn modelId="{05D0E0B1-53F8-476D-A872-928683A5A3F9}" type="presParOf" srcId="{5EE50A58-B868-4598-96B4-2BECD5CB6B57}" destId="{6E4E906B-86B7-4302-99FF-DADBDE8978A5}" srcOrd="1" destOrd="0" presId="urn:microsoft.com/office/officeart/2008/layout/LinedList"/>
    <dgm:cxn modelId="{41140DE2-CB11-4D78-AF6F-443432FD2F60}" type="presParOf" srcId="{6E4E906B-86B7-4302-99FF-DADBDE8978A5}" destId="{1222A5DE-A171-472E-9C1C-689B57FF2CAD}" srcOrd="0" destOrd="0" presId="urn:microsoft.com/office/officeart/2008/layout/LinedList"/>
    <dgm:cxn modelId="{2CFA82E5-2D86-4BDC-AE3D-749AFFDAC3F5}" type="presParOf" srcId="{6E4E906B-86B7-4302-99FF-DADBDE8978A5}" destId="{549DA0AB-000B-4673-A7FD-EF132DBB2300}" srcOrd="1" destOrd="0" presId="urn:microsoft.com/office/officeart/2008/layout/LinedList"/>
    <dgm:cxn modelId="{B076DFAC-9083-47A7-A078-C9D0B05E8AE7}" type="presParOf" srcId="{549DA0AB-000B-4673-A7FD-EF132DBB2300}" destId="{0FB8E201-77D0-4A78-BE7F-1ABBD0337244}" srcOrd="0" destOrd="0" presId="urn:microsoft.com/office/officeart/2008/layout/LinedList"/>
    <dgm:cxn modelId="{4C52B83E-A891-4909-8AF4-52743925346D}" type="presParOf" srcId="{549DA0AB-000B-4673-A7FD-EF132DBB2300}" destId="{5D87D01E-EF05-40EE-8144-8F7DABDE3647}" srcOrd="1" destOrd="0" presId="urn:microsoft.com/office/officeart/2008/layout/LinedList"/>
    <dgm:cxn modelId="{2CCA3C77-F96F-4B06-B0F1-61853A8BCA8F}" type="presParOf" srcId="{5D87D01E-EF05-40EE-8144-8F7DABDE3647}" destId="{F2B973CA-B5FC-4BC3-A811-A388F2B700F8}" srcOrd="0" destOrd="0" presId="urn:microsoft.com/office/officeart/2008/layout/LinedList"/>
    <dgm:cxn modelId="{6550F25D-2923-4F80-980A-202A5A565163}" type="presParOf" srcId="{5D87D01E-EF05-40EE-8144-8F7DABDE3647}" destId="{EDAA23F9-E5A4-4E3C-A10D-7EE69BB269EC}" srcOrd="1" destOrd="0" presId="urn:microsoft.com/office/officeart/2008/layout/LinedList"/>
    <dgm:cxn modelId="{9338EE20-E944-4F2B-86C8-53999D080963}" type="presParOf" srcId="{5D87D01E-EF05-40EE-8144-8F7DABDE3647}" destId="{C5723598-669D-49FF-8666-FF954774F0D2}" srcOrd="2" destOrd="0" presId="urn:microsoft.com/office/officeart/2008/layout/LinedList"/>
    <dgm:cxn modelId="{2E22C48E-28FC-43C7-81BA-8D16187F1D31}" type="presParOf" srcId="{549DA0AB-000B-4673-A7FD-EF132DBB2300}" destId="{FD9A2C52-D81B-4605-9E35-A1D03628096B}" srcOrd="2" destOrd="0" presId="urn:microsoft.com/office/officeart/2008/layout/LinedList"/>
    <dgm:cxn modelId="{BB11510F-F8C4-436D-8D3C-447F1C6F748A}" type="presParOf" srcId="{549DA0AB-000B-4673-A7FD-EF132DBB2300}" destId="{8C669FC3-ACF0-45DA-AB6C-3B0B41D2139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60A95-210A-450D-9A33-0CBB93446644}">
      <dsp:nvSpPr>
        <dsp:cNvPr id="0" name=""/>
        <dsp:cNvSpPr/>
      </dsp:nvSpPr>
      <dsp:spPr>
        <a:xfrm>
          <a:off x="0" y="950"/>
          <a:ext cx="8378576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2A5DE-A171-472E-9C1C-689B57FF2CAD}">
      <dsp:nvSpPr>
        <dsp:cNvPr id="0" name=""/>
        <dsp:cNvSpPr/>
      </dsp:nvSpPr>
      <dsp:spPr>
        <a:xfrm>
          <a:off x="172204" y="0"/>
          <a:ext cx="1626621" cy="35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  <a:latin typeface="+mj-lt"/>
              <a:ea typeface="+mj-ea"/>
              <a:cs typeface="Helvetica"/>
            </a:rPr>
            <a:t>NUCLEO OPERATIVO </a:t>
          </a:r>
          <a:r>
            <a:rPr lang="it-IT" sz="2000" b="1" kern="1200" dirty="0">
              <a:solidFill>
                <a:srgbClr val="297A38"/>
              </a:solidFill>
              <a:latin typeface="+mj-lt"/>
              <a:ea typeface="+mj-ea"/>
              <a:cs typeface="Helvetica"/>
            </a:rPr>
            <a:t>CERL</a:t>
          </a:r>
          <a:endParaRPr lang="it-IT" sz="2000" b="0" i="1" kern="1200" dirty="0">
            <a:solidFill>
              <a:srgbClr val="297A38"/>
            </a:solidFill>
          </a:endParaRPr>
        </a:p>
      </dsp:txBody>
      <dsp:txXfrm>
        <a:off x="172204" y="0"/>
        <a:ext cx="1626621" cy="351600"/>
      </dsp:txXfrm>
    </dsp:sp>
    <dsp:sp modelId="{EDAA23F9-E5A4-4E3C-A10D-7EE69BB269EC}">
      <dsp:nvSpPr>
        <dsp:cNvPr id="0" name=""/>
        <dsp:cNvSpPr/>
      </dsp:nvSpPr>
      <dsp:spPr>
        <a:xfrm>
          <a:off x="1748618" y="45105"/>
          <a:ext cx="6625825" cy="88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Struttura tecnica di supporto alla diffusione delle CER sul territorio lombardo, </a:t>
          </a:r>
          <a:r>
            <a:rPr lang="it-IT" sz="1400" b="0" kern="1200" dirty="0"/>
            <a:t>istituita da Regione Lombardia con la Legge Regionale n° 2 del 2022: </a:t>
          </a:r>
          <a:r>
            <a:rPr lang="it-IT" sz="1400" b="0" kern="1200" dirty="0">
              <a:solidFill>
                <a:srgbClr val="297A38"/>
              </a:solidFill>
            </a:rPr>
            <a:t>«</a:t>
          </a:r>
          <a:r>
            <a:rPr lang="it-IT" sz="1400" b="0" i="1" kern="1200" dirty="0">
              <a:solidFill>
                <a:srgbClr val="297A38"/>
              </a:solidFill>
            </a:rPr>
            <a:t>Promozione e sviluppo di un sistema di Comunità Energetiche Rinnovabili (CER) in Lombardia - Verso l’autonomia energetica»</a:t>
          </a:r>
        </a:p>
      </dsp:txBody>
      <dsp:txXfrm>
        <a:off x="1748618" y="45105"/>
        <a:ext cx="6625825" cy="883111"/>
      </dsp:txXfrm>
    </dsp:sp>
    <dsp:sp modelId="{FD9A2C52-D81B-4605-9E35-A1D03628096B}">
      <dsp:nvSpPr>
        <dsp:cNvPr id="0" name=""/>
        <dsp:cNvSpPr/>
      </dsp:nvSpPr>
      <dsp:spPr>
        <a:xfrm>
          <a:off x="1851551" y="928217"/>
          <a:ext cx="65064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1D1A-BEF4-4005-9F11-3F23328C716B}" type="datetimeFigureOut">
              <a:rPr lang="it-IT" smtClean="0"/>
              <a:t>29/07/2024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A3AA6-2A46-41A7-91C3-425D8EF0A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8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A3AA6-2A46-41A7-91C3-425D8EF0A18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85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A3AA6-2A46-41A7-91C3-425D8EF0A18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32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A3AA6-2A46-41A7-91C3-425D8EF0A18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A3AA6-2A46-41A7-91C3-425D8EF0A18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27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STER_slide 16-9_TAPPO con partner.png">
            <a:extLst>
              <a:ext uri="{FF2B5EF4-FFF2-40B4-BE49-F238E27FC236}">
                <a16:creationId xmlns:a16="http://schemas.microsoft.com/office/drawing/2014/main" id="{95EC34C4-73B8-4233-AF16-6B5D729B3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62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8F450C1-3638-F2A8-FFC4-47EAC9148A27}"/>
              </a:ext>
            </a:extLst>
          </p:cNvPr>
          <p:cNvSpPr/>
          <p:nvPr userDrawn="1"/>
        </p:nvSpPr>
        <p:spPr>
          <a:xfrm>
            <a:off x="4415565" y="3691756"/>
            <a:ext cx="4371754" cy="1062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85345" y="306553"/>
            <a:ext cx="8579796" cy="303173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B92459-C42C-4736-B221-9EECA447E1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2" y="3833073"/>
            <a:ext cx="2439257" cy="9835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C792B5-48FB-4271-82B7-0C2F3FC23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80689" y="3919098"/>
            <a:ext cx="3086234" cy="8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TER_slide 16-9_interno con part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"/>
            <a:ext cx="9137197" cy="5139976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0" y="3676"/>
            <a:ext cx="8458200" cy="66050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297A38"/>
                </a:solidFill>
                <a:latin typeface="+mj-lt"/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E6545B-71F3-4B5C-A650-64B9D1A3A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809424"/>
            <a:ext cx="901922" cy="3304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EFC32C-A343-4471-2C30-BDAE8FA3A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927100"/>
            <a:ext cx="7772400" cy="3784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47C292-DA6D-A8F9-5388-0C776CB9E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191" y="4870450"/>
            <a:ext cx="512544" cy="27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E45E20-3FEE-0153-1F11-80D2E19E3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0431" y="4809424"/>
            <a:ext cx="1164690" cy="3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ntermedia">
    <p:bg>
      <p:bgPr>
        <a:solidFill>
          <a:srgbClr val="297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4AE8E-5375-89F7-B070-8857BB07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0903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306553"/>
            <a:ext cx="9143462" cy="41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2849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97A38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alombardia.eu/cer" TargetMode="External"/><Relationship Id="rId7" Type="http://schemas.openxmlformats.org/officeDocument/2006/relationships/image" Target="../media/image20.svg"/><Relationship Id="rId2" Type="http://schemas.openxmlformats.org/officeDocument/2006/relationships/hyperlink" Target="mailto:cerl@ariasp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345" y="574644"/>
            <a:ext cx="8579796" cy="2547983"/>
          </a:xfrm>
        </p:spPr>
        <p:txBody>
          <a:bodyPr>
            <a:normAutofit/>
          </a:bodyPr>
          <a:lstStyle/>
          <a:p>
            <a:r>
              <a:rPr lang="it-IT" sz="2800" dirty="0"/>
              <a:t>Tavolo di monitoraggio provinciale delle </a:t>
            </a:r>
            <a:r>
              <a:rPr lang="it-IT" sz="2400" dirty="0"/>
              <a:t>Comunità Energetiche Rinnovabili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CamComVA | CERL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27159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kern="0" dirty="0">
                <a:ea typeface="Aptos" panose="020B0004020202020204" pitchFamily="34" charset="0"/>
                <a:cs typeface="Aptos" panose="020B0004020202020204" pitchFamily="34" charset="0"/>
              </a:rPr>
              <a:t>Varese</a:t>
            </a:r>
            <a:r>
              <a:rPr lang="it-IT" sz="2400" i="1" dirty="0">
                <a:cs typeface="Helvetica"/>
              </a:rPr>
              <a:t>, 26 Luglio 2024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D44C3D7-09D3-F3EF-FFA1-9EBD12D4ED36}"/>
              </a:ext>
            </a:extLst>
          </p:cNvPr>
          <p:cNvCxnSpPr>
            <a:cxnSpLocks/>
          </p:cNvCxnSpPr>
          <p:nvPr/>
        </p:nvCxnSpPr>
        <p:spPr>
          <a:xfrm>
            <a:off x="1207698" y="2550934"/>
            <a:ext cx="6892506" cy="0"/>
          </a:xfrm>
          <a:prstGeom prst="line">
            <a:avLst/>
          </a:prstGeom>
          <a:ln w="57150">
            <a:solidFill>
              <a:srgbClr val="297A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5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52C052-23D7-DFA2-196E-F1740BCAA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1</a:t>
            </a:r>
          </a:p>
          <a:p>
            <a:endParaRPr lang="it-IT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7297FB65-0CF8-77F9-EF9B-7F8C770C9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060781"/>
              </p:ext>
            </p:extLst>
          </p:nvPr>
        </p:nvGraphicFramePr>
        <p:xfrm>
          <a:off x="382712" y="927213"/>
          <a:ext cx="8378576" cy="97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co a tutto sesto 11">
            <a:extLst>
              <a:ext uri="{FF2B5EF4-FFF2-40B4-BE49-F238E27FC236}">
                <a16:creationId xmlns:a16="http://schemas.microsoft.com/office/drawing/2014/main" id="{5E4E8825-02FA-5E38-5ABB-8B3A7C5B811D}"/>
              </a:ext>
            </a:extLst>
          </p:cNvPr>
          <p:cNvSpPr/>
          <p:nvPr/>
        </p:nvSpPr>
        <p:spPr>
          <a:xfrm>
            <a:off x="-2511005" y="1286307"/>
            <a:ext cx="5025335" cy="4198372"/>
          </a:xfrm>
          <a:prstGeom prst="blockArc">
            <a:avLst>
              <a:gd name="adj1" fmla="val 18848872"/>
              <a:gd name="adj2" fmla="val 2654247"/>
              <a:gd name="adj3" fmla="val 0"/>
            </a:avLst>
          </a:prstGeom>
          <a:ln>
            <a:solidFill>
              <a:srgbClr val="297A38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FAD85E0-201F-A05F-506B-C224F2035D73}"/>
              </a:ext>
            </a:extLst>
          </p:cNvPr>
          <p:cNvGrpSpPr/>
          <p:nvPr/>
        </p:nvGrpSpPr>
        <p:grpSpPr>
          <a:xfrm>
            <a:off x="1793176" y="2006754"/>
            <a:ext cx="5378734" cy="599370"/>
            <a:chOff x="2368793" y="1074836"/>
            <a:chExt cx="6978461" cy="694087"/>
          </a:xfrm>
        </p:grpSpPr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FACB5A64-7498-2EA1-AF19-250F2FF63941}"/>
                </a:ext>
              </a:extLst>
            </p:cNvPr>
            <p:cNvSpPr/>
            <p:nvPr/>
          </p:nvSpPr>
          <p:spPr>
            <a:xfrm>
              <a:off x="2715836" y="1144246"/>
              <a:ext cx="6631418" cy="555269"/>
            </a:xfrm>
            <a:custGeom>
              <a:avLst/>
              <a:gdLst>
                <a:gd name="connsiteX0" fmla="*/ 0 w 5592506"/>
                <a:gd name="connsiteY0" fmla="*/ 92547 h 555269"/>
                <a:gd name="connsiteX1" fmla="*/ 92547 w 5592506"/>
                <a:gd name="connsiteY1" fmla="*/ 0 h 555269"/>
                <a:gd name="connsiteX2" fmla="*/ 5499959 w 5592506"/>
                <a:gd name="connsiteY2" fmla="*/ 0 h 555269"/>
                <a:gd name="connsiteX3" fmla="*/ 5592506 w 5592506"/>
                <a:gd name="connsiteY3" fmla="*/ 92547 h 555269"/>
                <a:gd name="connsiteX4" fmla="*/ 5592506 w 5592506"/>
                <a:gd name="connsiteY4" fmla="*/ 462722 h 555269"/>
                <a:gd name="connsiteX5" fmla="*/ 5499959 w 5592506"/>
                <a:gd name="connsiteY5" fmla="*/ 555269 h 555269"/>
                <a:gd name="connsiteX6" fmla="*/ 92547 w 5592506"/>
                <a:gd name="connsiteY6" fmla="*/ 555269 h 555269"/>
                <a:gd name="connsiteX7" fmla="*/ 0 w 5592506"/>
                <a:gd name="connsiteY7" fmla="*/ 462722 h 555269"/>
                <a:gd name="connsiteX8" fmla="*/ 0 w 5592506"/>
                <a:gd name="connsiteY8" fmla="*/ 92547 h 55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2506" h="555269">
                  <a:moveTo>
                    <a:pt x="0" y="92547"/>
                  </a:moveTo>
                  <a:cubicBezTo>
                    <a:pt x="0" y="41435"/>
                    <a:pt x="41435" y="0"/>
                    <a:pt x="92547" y="0"/>
                  </a:cubicBezTo>
                  <a:lnTo>
                    <a:pt x="5499959" y="0"/>
                  </a:lnTo>
                  <a:cubicBezTo>
                    <a:pt x="5551071" y="0"/>
                    <a:pt x="5592506" y="41435"/>
                    <a:pt x="5592506" y="92547"/>
                  </a:cubicBezTo>
                  <a:lnTo>
                    <a:pt x="5592506" y="462722"/>
                  </a:lnTo>
                  <a:cubicBezTo>
                    <a:pt x="5592506" y="513834"/>
                    <a:pt x="5551071" y="555269"/>
                    <a:pt x="5499959" y="555269"/>
                  </a:cubicBezTo>
                  <a:lnTo>
                    <a:pt x="92547" y="555269"/>
                  </a:lnTo>
                  <a:cubicBezTo>
                    <a:pt x="41435" y="555269"/>
                    <a:pt x="0" y="513834"/>
                    <a:pt x="0" y="462722"/>
                  </a:cubicBezTo>
                  <a:lnTo>
                    <a:pt x="0" y="9254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851" tIns="67746" rIns="67746" bIns="677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Ricognizione</a:t>
              </a:r>
              <a:r>
                <a:rPr lang="it-IT" sz="1400" b="0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rafforzamento e finalizzazione </a:t>
              </a: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network interistituzionali</a:t>
              </a: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32B9C6B7-852F-2444-7D15-2ACD59845602}"/>
                </a:ext>
              </a:extLst>
            </p:cNvPr>
            <p:cNvSpPr/>
            <p:nvPr/>
          </p:nvSpPr>
          <p:spPr>
            <a:xfrm>
              <a:off x="2368793" y="1074836"/>
              <a:ext cx="694087" cy="694087"/>
            </a:xfrm>
            <a:prstGeom prst="ellipse">
              <a:avLst/>
            </a:prstGeom>
            <a:ln>
              <a:solidFill>
                <a:srgbClr val="05663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28" name="Elemento grafico 27" descr="Connessioni con riempimento a tinta unita">
              <a:extLst>
                <a:ext uri="{FF2B5EF4-FFF2-40B4-BE49-F238E27FC236}">
                  <a16:creationId xmlns:a16="http://schemas.microsoft.com/office/drawing/2014/main" id="{7812C27E-F8FA-1F22-A11C-A11FE462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2928" y="1168074"/>
              <a:ext cx="540000" cy="5400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A358CD4-2E2B-74B2-965F-2D29E0259BD2}"/>
              </a:ext>
            </a:extLst>
          </p:cNvPr>
          <p:cNvGrpSpPr/>
          <p:nvPr/>
        </p:nvGrpSpPr>
        <p:grpSpPr>
          <a:xfrm>
            <a:off x="2123940" y="2726123"/>
            <a:ext cx="5047970" cy="599370"/>
            <a:chOff x="2687142" y="1907885"/>
            <a:chExt cx="6660112" cy="694087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670BC301-65AD-47DB-0A0A-9DB7484ED3BD}"/>
                </a:ext>
              </a:extLst>
            </p:cNvPr>
            <p:cNvSpPr/>
            <p:nvPr/>
          </p:nvSpPr>
          <p:spPr>
            <a:xfrm>
              <a:off x="3034185" y="1977295"/>
              <a:ext cx="6313069" cy="555269"/>
            </a:xfrm>
            <a:custGeom>
              <a:avLst/>
              <a:gdLst>
                <a:gd name="connsiteX0" fmla="*/ 0 w 5274157"/>
                <a:gd name="connsiteY0" fmla="*/ 92547 h 555269"/>
                <a:gd name="connsiteX1" fmla="*/ 92547 w 5274157"/>
                <a:gd name="connsiteY1" fmla="*/ 0 h 555269"/>
                <a:gd name="connsiteX2" fmla="*/ 5181610 w 5274157"/>
                <a:gd name="connsiteY2" fmla="*/ 0 h 555269"/>
                <a:gd name="connsiteX3" fmla="*/ 5274157 w 5274157"/>
                <a:gd name="connsiteY3" fmla="*/ 92547 h 555269"/>
                <a:gd name="connsiteX4" fmla="*/ 5274157 w 5274157"/>
                <a:gd name="connsiteY4" fmla="*/ 462722 h 555269"/>
                <a:gd name="connsiteX5" fmla="*/ 5181610 w 5274157"/>
                <a:gd name="connsiteY5" fmla="*/ 555269 h 555269"/>
                <a:gd name="connsiteX6" fmla="*/ 92547 w 5274157"/>
                <a:gd name="connsiteY6" fmla="*/ 555269 h 555269"/>
                <a:gd name="connsiteX7" fmla="*/ 0 w 5274157"/>
                <a:gd name="connsiteY7" fmla="*/ 462722 h 555269"/>
                <a:gd name="connsiteX8" fmla="*/ 0 w 5274157"/>
                <a:gd name="connsiteY8" fmla="*/ 92547 h 55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4157" h="555269">
                  <a:moveTo>
                    <a:pt x="0" y="92547"/>
                  </a:moveTo>
                  <a:cubicBezTo>
                    <a:pt x="0" y="41435"/>
                    <a:pt x="41435" y="0"/>
                    <a:pt x="92547" y="0"/>
                  </a:cubicBezTo>
                  <a:lnTo>
                    <a:pt x="5181610" y="0"/>
                  </a:lnTo>
                  <a:cubicBezTo>
                    <a:pt x="5232722" y="0"/>
                    <a:pt x="5274157" y="41435"/>
                    <a:pt x="5274157" y="92547"/>
                  </a:cubicBezTo>
                  <a:lnTo>
                    <a:pt x="5274157" y="462722"/>
                  </a:lnTo>
                  <a:cubicBezTo>
                    <a:pt x="5274157" y="513834"/>
                    <a:pt x="5232722" y="555269"/>
                    <a:pt x="5181610" y="555269"/>
                  </a:cubicBezTo>
                  <a:lnTo>
                    <a:pt x="92547" y="555269"/>
                  </a:lnTo>
                  <a:cubicBezTo>
                    <a:pt x="41435" y="555269"/>
                    <a:pt x="0" y="513834"/>
                    <a:pt x="0" y="462722"/>
                  </a:cubicBezTo>
                  <a:lnTo>
                    <a:pt x="0" y="925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851" tIns="67746" rIns="67746" bIns="677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Accompagnamento</a:t>
              </a:r>
              <a:r>
                <a:rPr lang="it-IT" sz="1400" b="0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allo sviluppo di </a:t>
              </a: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progetti di costituzione di CER</a:t>
              </a:r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82221013-CE20-A238-37BD-7279E334A960}"/>
                </a:ext>
              </a:extLst>
            </p:cNvPr>
            <p:cNvSpPr/>
            <p:nvPr/>
          </p:nvSpPr>
          <p:spPr>
            <a:xfrm>
              <a:off x="2687142" y="1907885"/>
              <a:ext cx="694087" cy="694087"/>
            </a:xfrm>
            <a:prstGeom prst="ellipse">
              <a:avLst/>
            </a:prstGeom>
            <a:ln>
              <a:solidFill>
                <a:srgbClr val="297A38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25" name="Elemento grafico 24" descr="Progetto con riempimento a tinta unita">
              <a:extLst>
                <a:ext uri="{FF2B5EF4-FFF2-40B4-BE49-F238E27FC236}">
                  <a16:creationId xmlns:a16="http://schemas.microsoft.com/office/drawing/2014/main" id="{B396BEFF-5941-F543-5D6A-6E48E0272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61005" y="1978298"/>
              <a:ext cx="540000" cy="540000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C27E430-E8B9-42EC-36E7-92325EF33854}"/>
              </a:ext>
            </a:extLst>
          </p:cNvPr>
          <p:cNvGrpSpPr/>
          <p:nvPr/>
        </p:nvGrpSpPr>
        <p:grpSpPr>
          <a:xfrm>
            <a:off x="2123940" y="3445492"/>
            <a:ext cx="5047970" cy="599370"/>
            <a:chOff x="2687142" y="2740934"/>
            <a:chExt cx="6660112" cy="694087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F8B4FC08-4D17-2350-3A63-34CD20AABF47}"/>
                </a:ext>
              </a:extLst>
            </p:cNvPr>
            <p:cNvSpPr/>
            <p:nvPr/>
          </p:nvSpPr>
          <p:spPr>
            <a:xfrm>
              <a:off x="3034185" y="2810344"/>
              <a:ext cx="6313069" cy="555269"/>
            </a:xfrm>
            <a:custGeom>
              <a:avLst/>
              <a:gdLst>
                <a:gd name="connsiteX0" fmla="*/ 0 w 5274157"/>
                <a:gd name="connsiteY0" fmla="*/ 92547 h 555269"/>
                <a:gd name="connsiteX1" fmla="*/ 92547 w 5274157"/>
                <a:gd name="connsiteY1" fmla="*/ 0 h 555269"/>
                <a:gd name="connsiteX2" fmla="*/ 5181610 w 5274157"/>
                <a:gd name="connsiteY2" fmla="*/ 0 h 555269"/>
                <a:gd name="connsiteX3" fmla="*/ 5274157 w 5274157"/>
                <a:gd name="connsiteY3" fmla="*/ 92547 h 555269"/>
                <a:gd name="connsiteX4" fmla="*/ 5274157 w 5274157"/>
                <a:gd name="connsiteY4" fmla="*/ 462722 h 555269"/>
                <a:gd name="connsiteX5" fmla="*/ 5181610 w 5274157"/>
                <a:gd name="connsiteY5" fmla="*/ 555269 h 555269"/>
                <a:gd name="connsiteX6" fmla="*/ 92547 w 5274157"/>
                <a:gd name="connsiteY6" fmla="*/ 555269 h 555269"/>
                <a:gd name="connsiteX7" fmla="*/ 0 w 5274157"/>
                <a:gd name="connsiteY7" fmla="*/ 462722 h 555269"/>
                <a:gd name="connsiteX8" fmla="*/ 0 w 5274157"/>
                <a:gd name="connsiteY8" fmla="*/ 92547 h 55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4157" h="555269">
                  <a:moveTo>
                    <a:pt x="0" y="92547"/>
                  </a:moveTo>
                  <a:cubicBezTo>
                    <a:pt x="0" y="41435"/>
                    <a:pt x="41435" y="0"/>
                    <a:pt x="92547" y="0"/>
                  </a:cubicBezTo>
                  <a:lnTo>
                    <a:pt x="5181610" y="0"/>
                  </a:lnTo>
                  <a:cubicBezTo>
                    <a:pt x="5232722" y="0"/>
                    <a:pt x="5274157" y="41435"/>
                    <a:pt x="5274157" y="92547"/>
                  </a:cubicBezTo>
                  <a:lnTo>
                    <a:pt x="5274157" y="462722"/>
                  </a:lnTo>
                  <a:cubicBezTo>
                    <a:pt x="5274157" y="513834"/>
                    <a:pt x="5232722" y="555269"/>
                    <a:pt x="5181610" y="555269"/>
                  </a:cubicBezTo>
                  <a:lnTo>
                    <a:pt x="92547" y="555269"/>
                  </a:lnTo>
                  <a:cubicBezTo>
                    <a:pt x="41435" y="555269"/>
                    <a:pt x="0" y="513834"/>
                    <a:pt x="0" y="462722"/>
                  </a:cubicBezTo>
                  <a:lnTo>
                    <a:pt x="0" y="92547"/>
                  </a:ln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851" tIns="67746" rIns="67746" bIns="677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Supporto</a:t>
              </a:r>
              <a:r>
                <a:rPr lang="it-IT" sz="1400" b="0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nell’ elaborazione e attuazione </a:t>
              </a: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iniziative di finanziamento CER</a:t>
              </a: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F742CBEF-6A39-EF68-5A3B-9541366DADB7}"/>
                </a:ext>
              </a:extLst>
            </p:cNvPr>
            <p:cNvSpPr/>
            <p:nvPr/>
          </p:nvSpPr>
          <p:spPr>
            <a:xfrm>
              <a:off x="2687142" y="2740934"/>
              <a:ext cx="694087" cy="694087"/>
            </a:xfrm>
            <a:prstGeom prst="ellipse">
              <a:avLst/>
            </a:prstGeom>
            <a:ln>
              <a:solidFill>
                <a:srgbClr val="297A38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22" name="Elemento grafico 21" descr="Monete con riempimento a tinta unita">
              <a:extLst>
                <a:ext uri="{FF2B5EF4-FFF2-40B4-BE49-F238E27FC236}">
                  <a16:creationId xmlns:a16="http://schemas.microsoft.com/office/drawing/2014/main" id="{82EBDC06-043C-BD7E-DE88-34F9C6A2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64405" y="2829578"/>
              <a:ext cx="540000" cy="540000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FDCA2BA-152D-11A5-DF54-4E5B1A6FE832}"/>
              </a:ext>
            </a:extLst>
          </p:cNvPr>
          <p:cNvGrpSpPr/>
          <p:nvPr/>
        </p:nvGrpSpPr>
        <p:grpSpPr>
          <a:xfrm>
            <a:off x="1793176" y="4164861"/>
            <a:ext cx="5378734" cy="599370"/>
            <a:chOff x="2368793" y="3573983"/>
            <a:chExt cx="6978461" cy="694087"/>
          </a:xfrm>
        </p:grpSpPr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78F1475C-CA7D-6E7E-CB14-E16E6B44A8A9}"/>
                </a:ext>
              </a:extLst>
            </p:cNvPr>
            <p:cNvSpPr/>
            <p:nvPr/>
          </p:nvSpPr>
          <p:spPr>
            <a:xfrm>
              <a:off x="2715836" y="3643391"/>
              <a:ext cx="6631418" cy="555269"/>
            </a:xfrm>
            <a:custGeom>
              <a:avLst/>
              <a:gdLst>
                <a:gd name="connsiteX0" fmla="*/ 0 w 5592506"/>
                <a:gd name="connsiteY0" fmla="*/ 92547 h 555269"/>
                <a:gd name="connsiteX1" fmla="*/ 92547 w 5592506"/>
                <a:gd name="connsiteY1" fmla="*/ 0 h 555269"/>
                <a:gd name="connsiteX2" fmla="*/ 5499959 w 5592506"/>
                <a:gd name="connsiteY2" fmla="*/ 0 h 555269"/>
                <a:gd name="connsiteX3" fmla="*/ 5592506 w 5592506"/>
                <a:gd name="connsiteY3" fmla="*/ 92547 h 555269"/>
                <a:gd name="connsiteX4" fmla="*/ 5592506 w 5592506"/>
                <a:gd name="connsiteY4" fmla="*/ 462722 h 555269"/>
                <a:gd name="connsiteX5" fmla="*/ 5499959 w 5592506"/>
                <a:gd name="connsiteY5" fmla="*/ 555269 h 555269"/>
                <a:gd name="connsiteX6" fmla="*/ 92547 w 5592506"/>
                <a:gd name="connsiteY6" fmla="*/ 555269 h 555269"/>
                <a:gd name="connsiteX7" fmla="*/ 0 w 5592506"/>
                <a:gd name="connsiteY7" fmla="*/ 462722 h 555269"/>
                <a:gd name="connsiteX8" fmla="*/ 0 w 5592506"/>
                <a:gd name="connsiteY8" fmla="*/ 92547 h 55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2506" h="555269">
                  <a:moveTo>
                    <a:pt x="0" y="92547"/>
                  </a:moveTo>
                  <a:cubicBezTo>
                    <a:pt x="0" y="41435"/>
                    <a:pt x="41435" y="0"/>
                    <a:pt x="92547" y="0"/>
                  </a:cubicBezTo>
                  <a:lnTo>
                    <a:pt x="5499959" y="0"/>
                  </a:lnTo>
                  <a:cubicBezTo>
                    <a:pt x="5551071" y="0"/>
                    <a:pt x="5592506" y="41435"/>
                    <a:pt x="5592506" y="92547"/>
                  </a:cubicBezTo>
                  <a:lnTo>
                    <a:pt x="5592506" y="462722"/>
                  </a:lnTo>
                  <a:cubicBezTo>
                    <a:pt x="5592506" y="513834"/>
                    <a:pt x="5551071" y="555269"/>
                    <a:pt x="5499959" y="555269"/>
                  </a:cubicBezTo>
                  <a:lnTo>
                    <a:pt x="92547" y="555269"/>
                  </a:lnTo>
                  <a:cubicBezTo>
                    <a:pt x="41435" y="555269"/>
                    <a:pt x="0" y="513834"/>
                    <a:pt x="0" y="462722"/>
                  </a:cubicBezTo>
                  <a:lnTo>
                    <a:pt x="0" y="9254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851" tIns="67746" rIns="67746" bIns="677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Promozione</a:t>
              </a:r>
              <a:r>
                <a:rPr lang="it-IT" sz="1400" b="0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CER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it-IT" sz="1400" b="0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attraverso </a:t>
              </a:r>
              <a:r>
                <a:rPr lang="it-IT" sz="1400" b="1" kern="1200" dirty="0">
                  <a:solidFill>
                    <a:sysClr val="windowText" lastClr="00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campagne di comunicazione e informazione</a:t>
              </a: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B07FDA64-B6BF-24F0-B4E1-93D3C71E9A8B}"/>
                </a:ext>
              </a:extLst>
            </p:cNvPr>
            <p:cNvSpPr/>
            <p:nvPr/>
          </p:nvSpPr>
          <p:spPr>
            <a:xfrm>
              <a:off x="2368793" y="3573983"/>
              <a:ext cx="694087" cy="69408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9" name="Elemento grafico 18" descr="Chat con riempimento a tinta unita">
              <a:extLst>
                <a:ext uri="{FF2B5EF4-FFF2-40B4-BE49-F238E27FC236}">
                  <a16:creationId xmlns:a16="http://schemas.microsoft.com/office/drawing/2014/main" id="{810E6E4B-AAC6-F93B-FC27-599D3B8E2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52976" y="3679127"/>
              <a:ext cx="540000" cy="540000"/>
            </a:xfrm>
            <a:prstGeom prst="rect">
              <a:avLst/>
            </a:prstGeom>
          </p:spPr>
        </p:pic>
      </p:grpSp>
      <p:sp>
        <p:nvSpPr>
          <p:cNvPr id="29" name="Ovale 28">
            <a:extLst>
              <a:ext uri="{FF2B5EF4-FFF2-40B4-BE49-F238E27FC236}">
                <a16:creationId xmlns:a16="http://schemas.microsoft.com/office/drawing/2014/main" id="{DD3BBC39-9726-824A-AC2B-0A6F3FFCE23B}"/>
              </a:ext>
            </a:extLst>
          </p:cNvPr>
          <p:cNvSpPr/>
          <p:nvPr/>
        </p:nvSpPr>
        <p:spPr>
          <a:xfrm>
            <a:off x="738017" y="2898893"/>
            <a:ext cx="1025177" cy="973323"/>
          </a:xfrm>
          <a:prstGeom prst="ellipse">
            <a:avLst/>
          </a:prstGeom>
          <a:solidFill>
            <a:srgbClr val="297A38"/>
          </a:solidFill>
          <a:ln w="381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it-IT" sz="1400" b="1" dirty="0"/>
              <a:t>Attività</a:t>
            </a:r>
            <a:r>
              <a:rPr lang="it-IT" sz="2000" b="1" dirty="0"/>
              <a:t> CERL</a:t>
            </a: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352F560C-D452-CD59-5E78-4B8D2939A265}"/>
              </a:ext>
            </a:extLst>
          </p:cNvPr>
          <p:cNvGrpSpPr/>
          <p:nvPr/>
        </p:nvGrpSpPr>
        <p:grpSpPr>
          <a:xfrm>
            <a:off x="267556" y="176959"/>
            <a:ext cx="8608887" cy="579914"/>
            <a:chOff x="0" y="100193"/>
            <a:chExt cx="8608887" cy="579914"/>
          </a:xfrm>
        </p:grpSpPr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F039E26E-46E2-D0F5-8497-897FA4815F64}"/>
                </a:ext>
              </a:extLst>
            </p:cNvPr>
            <p:cNvSpPr/>
            <p:nvPr/>
          </p:nvSpPr>
          <p:spPr>
            <a:xfrm>
              <a:off x="0" y="100193"/>
              <a:ext cx="8608887" cy="579914"/>
            </a:xfrm>
            <a:prstGeom prst="roundRect">
              <a:avLst>
                <a:gd name="adj" fmla="val 10000"/>
              </a:avLst>
            </a:prstGeom>
            <a:solidFill>
              <a:srgbClr val="297A3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E80B9F37-F500-54A7-DB30-DAE3922C7A21}"/>
                </a:ext>
              </a:extLst>
            </p:cNvPr>
            <p:cNvSpPr txBox="1"/>
            <p:nvPr/>
          </p:nvSpPr>
          <p:spPr>
            <a:xfrm>
              <a:off x="16985" y="117178"/>
              <a:ext cx="8574917" cy="545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kern="1200" dirty="0"/>
                <a:t>Tavolo di monitoraggio provinciale delle CER  - CamComVA | CERL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36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B15BEE30-85AE-3E6A-8498-2B4CBB58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23" y="1269637"/>
            <a:ext cx="5655021" cy="3338393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0348C1-7099-71A8-DE1A-50682CAB1A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2</a:t>
            </a:r>
          </a:p>
          <a:p>
            <a:endParaRPr lang="it-IT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3AC7AF6-CF63-EC19-74FF-95D2A3CDA055}"/>
              </a:ext>
            </a:extLst>
          </p:cNvPr>
          <p:cNvGrpSpPr/>
          <p:nvPr/>
        </p:nvGrpSpPr>
        <p:grpSpPr>
          <a:xfrm>
            <a:off x="267556" y="176959"/>
            <a:ext cx="8608887" cy="579914"/>
            <a:chOff x="0" y="100193"/>
            <a:chExt cx="8608887" cy="579914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1E577ED9-3BB3-B396-9CD3-997E354D3471}"/>
                </a:ext>
              </a:extLst>
            </p:cNvPr>
            <p:cNvSpPr/>
            <p:nvPr/>
          </p:nvSpPr>
          <p:spPr>
            <a:xfrm>
              <a:off x="0" y="100193"/>
              <a:ext cx="8608887" cy="579914"/>
            </a:xfrm>
            <a:prstGeom prst="roundRect">
              <a:avLst>
                <a:gd name="adj" fmla="val 10000"/>
              </a:avLst>
            </a:prstGeom>
            <a:solidFill>
              <a:srgbClr val="297A3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0779307-F646-4560-CAE1-29EEEB5ABFEA}"/>
                </a:ext>
              </a:extLst>
            </p:cNvPr>
            <p:cNvSpPr txBox="1"/>
            <p:nvPr/>
          </p:nvSpPr>
          <p:spPr>
            <a:xfrm>
              <a:off x="16985" y="117178"/>
              <a:ext cx="8574917" cy="545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kern="1200" dirty="0"/>
                <a:t>Tavolo di monitoraggio provinciale delle CER  - CamComVA | CERL</a:t>
              </a: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8CAF8BC-95B1-ACDB-3F7D-162A7C0D9ACC}"/>
              </a:ext>
            </a:extLst>
          </p:cNvPr>
          <p:cNvSpPr txBox="1"/>
          <p:nvPr/>
        </p:nvSpPr>
        <p:spPr>
          <a:xfrm>
            <a:off x="295007" y="921923"/>
            <a:ext cx="8678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/>
              <a:t>La </a:t>
            </a:r>
            <a:r>
              <a:rPr lang="it-IT" sz="1600" b="1" dirty="0"/>
              <a:t>CERL</a:t>
            </a:r>
            <a:r>
              <a:rPr lang="it-IT" sz="1600" dirty="0"/>
              <a:t> affianca </a:t>
            </a:r>
            <a:r>
              <a:rPr lang="it-IT" sz="1600" b="1" dirty="0">
                <a:solidFill>
                  <a:srgbClr val="0070C0"/>
                </a:solidFill>
              </a:rPr>
              <a:t>Camera di Commercio </a:t>
            </a:r>
            <a:r>
              <a:rPr lang="it-IT" sz="1600" dirty="0"/>
              <a:t>di </a:t>
            </a:r>
            <a:r>
              <a:rPr lang="it-IT" sz="1600" b="1" dirty="0">
                <a:solidFill>
                  <a:srgbClr val="0070C0"/>
                </a:solidFill>
              </a:rPr>
              <a:t>Varese</a:t>
            </a:r>
            <a:r>
              <a:rPr lang="it-IT" sz="1600" dirty="0"/>
              <a:t> in questa importante iniziativa volta a: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41EF601-F747-76E8-C6A9-DF95F3BB7D1D}"/>
              </a:ext>
            </a:extLst>
          </p:cNvPr>
          <p:cNvSpPr txBox="1"/>
          <p:nvPr/>
        </p:nvSpPr>
        <p:spPr>
          <a:xfrm>
            <a:off x="284541" y="2980377"/>
            <a:ext cx="2971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 algn="just">
              <a:buFont typeface="Wingdings" panose="05000000000000000000" pitchFamily="2" charset="2"/>
              <a:buChar char="v"/>
              <a:defRPr b="1">
                <a:solidFill>
                  <a:srgbClr val="297A38"/>
                </a:solidFill>
              </a:defRPr>
            </a:lvl1pPr>
          </a:lstStyle>
          <a:p>
            <a:r>
              <a:rPr lang="it-IT" sz="1400" dirty="0">
                <a:solidFill>
                  <a:schemeClr val="tx1"/>
                </a:solidFill>
              </a:rPr>
              <a:t>Individuare opportunità di aggregazione </a:t>
            </a:r>
            <a:r>
              <a:rPr lang="it-IT" sz="1400" b="0" dirty="0">
                <a:solidFill>
                  <a:schemeClr val="tx1"/>
                </a:solidFill>
              </a:rPr>
              <a:t>e cooperazione territoriale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0EF57D4-7EE0-21FC-4543-D34A69459A6A}"/>
              </a:ext>
            </a:extLst>
          </p:cNvPr>
          <p:cNvSpPr txBox="1"/>
          <p:nvPr/>
        </p:nvSpPr>
        <p:spPr>
          <a:xfrm>
            <a:off x="267555" y="1412222"/>
            <a:ext cx="32425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it-IT" sz="1400" b="1" dirty="0"/>
              <a:t>facilitare il dialogo e il networking </a:t>
            </a:r>
            <a:r>
              <a:rPr lang="it-IT" sz="1400" dirty="0"/>
              <a:t>tra i diversi soggetti interessati o già attivi sul territorio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5FDDD80-20BE-6D96-A1C1-02985EB3802F}"/>
              </a:ext>
            </a:extLst>
          </p:cNvPr>
          <p:cNvSpPr txBox="1"/>
          <p:nvPr/>
        </p:nvSpPr>
        <p:spPr>
          <a:xfrm>
            <a:off x="267555" y="2173844"/>
            <a:ext cx="32425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/>
              <a:t>Condividere esperienze e buone pratiche </a:t>
            </a:r>
            <a:r>
              <a:rPr lang="it-IT" sz="1400" dirty="0"/>
              <a:t>di costituzione e gestione delle CER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0F1CE6-F31E-BE60-7EDC-1774D054B6C3}"/>
              </a:ext>
            </a:extLst>
          </p:cNvPr>
          <p:cNvSpPr txBox="1"/>
          <p:nvPr/>
        </p:nvSpPr>
        <p:spPr>
          <a:xfrm>
            <a:off x="295006" y="3869366"/>
            <a:ext cx="3215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 algn="just">
              <a:buFont typeface="Wingdings" panose="05000000000000000000" pitchFamily="2" charset="2"/>
              <a:buChar char="v"/>
              <a:defRPr b="1">
                <a:solidFill>
                  <a:srgbClr val="297A38"/>
                </a:solidFill>
              </a:defRPr>
            </a:lvl1pPr>
          </a:lstStyle>
          <a:p>
            <a:r>
              <a:rPr lang="it-IT" sz="1400" dirty="0">
                <a:solidFill>
                  <a:schemeClr val="tx1"/>
                </a:solidFill>
              </a:rPr>
              <a:t>Monitorare le CER costituite ed operative </a:t>
            </a:r>
            <a:r>
              <a:rPr lang="it-IT" sz="1400" b="0" dirty="0">
                <a:solidFill>
                  <a:schemeClr val="tx1"/>
                </a:solidFill>
              </a:rPr>
              <a:t>nella provincia di Varese</a:t>
            </a:r>
          </a:p>
        </p:txBody>
      </p:sp>
    </p:spTree>
    <p:extLst>
      <p:ext uri="{BB962C8B-B14F-4D97-AF65-F5344CB8AC3E}">
        <p14:creationId xmlns:p14="http://schemas.microsoft.com/office/powerpoint/2010/main" val="37186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0348C1-7099-71A8-DE1A-50682CAB1A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2</a:t>
            </a:r>
          </a:p>
          <a:p>
            <a:endParaRPr lang="it-IT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3AC7AF6-CF63-EC19-74FF-95D2A3CDA055}"/>
              </a:ext>
            </a:extLst>
          </p:cNvPr>
          <p:cNvGrpSpPr/>
          <p:nvPr/>
        </p:nvGrpSpPr>
        <p:grpSpPr>
          <a:xfrm>
            <a:off x="267556" y="176959"/>
            <a:ext cx="8608887" cy="579914"/>
            <a:chOff x="0" y="100193"/>
            <a:chExt cx="8608887" cy="579914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1E577ED9-3BB3-B396-9CD3-997E354D3471}"/>
                </a:ext>
              </a:extLst>
            </p:cNvPr>
            <p:cNvSpPr/>
            <p:nvPr/>
          </p:nvSpPr>
          <p:spPr>
            <a:xfrm>
              <a:off x="0" y="100193"/>
              <a:ext cx="8608887" cy="579914"/>
            </a:xfrm>
            <a:prstGeom prst="roundRect">
              <a:avLst>
                <a:gd name="adj" fmla="val 10000"/>
              </a:avLst>
            </a:prstGeom>
            <a:solidFill>
              <a:srgbClr val="297A3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0779307-F646-4560-CAE1-29EEEB5ABFEA}"/>
                </a:ext>
              </a:extLst>
            </p:cNvPr>
            <p:cNvSpPr txBox="1"/>
            <p:nvPr/>
          </p:nvSpPr>
          <p:spPr>
            <a:xfrm>
              <a:off x="16985" y="117178"/>
              <a:ext cx="8574917" cy="545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kern="1200" dirty="0"/>
                <a:t>Tavolo di monitoraggio provinciale delle CER  - CamComVA | CERL</a:t>
              </a: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0EF57D4-7EE0-21FC-4543-D34A69459A6A}"/>
              </a:ext>
            </a:extLst>
          </p:cNvPr>
          <p:cNvSpPr txBox="1"/>
          <p:nvPr/>
        </p:nvSpPr>
        <p:spPr>
          <a:xfrm>
            <a:off x="2965607" y="908083"/>
            <a:ext cx="333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/>
              <a:t>Le esperienze del territorio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3108AD3-E8E4-9A9D-59A9-29BBC36B2ECA}"/>
              </a:ext>
            </a:extLst>
          </p:cNvPr>
          <p:cNvSpPr/>
          <p:nvPr/>
        </p:nvSpPr>
        <p:spPr>
          <a:xfrm>
            <a:off x="586369" y="1349880"/>
            <a:ext cx="780040" cy="78004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975FB75-67D0-C667-30F4-7A6D90DC06C5}"/>
              </a:ext>
            </a:extLst>
          </p:cNvPr>
          <p:cNvSpPr/>
          <p:nvPr/>
        </p:nvSpPr>
        <p:spPr>
          <a:xfrm>
            <a:off x="586369" y="2596028"/>
            <a:ext cx="780040" cy="78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44548C2-D5F6-5C7D-0AC9-6D88107E5C25}"/>
              </a:ext>
            </a:extLst>
          </p:cNvPr>
          <p:cNvSpPr/>
          <p:nvPr/>
        </p:nvSpPr>
        <p:spPr>
          <a:xfrm>
            <a:off x="5577812" y="1443522"/>
            <a:ext cx="780040" cy="778513"/>
          </a:xfrm>
          <a:prstGeom prst="ellipse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0AA7ECE-102C-09B7-22B7-6A2E0A11BF95}"/>
              </a:ext>
            </a:extLst>
          </p:cNvPr>
          <p:cNvSpPr/>
          <p:nvPr/>
        </p:nvSpPr>
        <p:spPr>
          <a:xfrm>
            <a:off x="586369" y="3839247"/>
            <a:ext cx="780040" cy="780040"/>
          </a:xfrm>
          <a:prstGeom prst="ellipse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Aptos" panose="020B0004020202020204" pitchFamily="34" charset="0"/>
              </a:rPr>
              <a:t>?</a:t>
            </a:r>
          </a:p>
        </p:txBody>
      </p:sp>
      <p:pic>
        <p:nvPicPr>
          <p:cNvPr id="15" name="Immagine 14" descr="Immagine che contiene Elementi grafici, arte, design&#10;&#10;Descrizione generata automaticamente">
            <a:extLst>
              <a:ext uri="{FF2B5EF4-FFF2-40B4-BE49-F238E27FC236}">
                <a16:creationId xmlns:a16="http://schemas.microsoft.com/office/drawing/2014/main" id="{7E055CD6-91A6-61A9-AB71-FF2DDE1D18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9952" y="1420491"/>
            <a:ext cx="2276893" cy="311663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A0C725-A937-6348-0B30-C6AE5A1179C8}"/>
              </a:ext>
            </a:extLst>
          </p:cNvPr>
          <p:cNvSpPr txBox="1"/>
          <p:nvPr/>
        </p:nvSpPr>
        <p:spPr>
          <a:xfrm>
            <a:off x="6351587" y="1386558"/>
            <a:ext cx="2273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/>
              <a:t>Quali criticità avete incontrato?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A795FCE-ED40-E1B0-ABD4-DC5EEE3460D2}"/>
              </a:ext>
            </a:extLst>
          </p:cNvPr>
          <p:cNvSpPr txBox="1"/>
          <p:nvPr/>
        </p:nvSpPr>
        <p:spPr>
          <a:xfrm>
            <a:off x="1366409" y="2744013"/>
            <a:ext cx="2756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/>
              <a:t>Conoscete le altre esperienze del territorio?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74D8D09-AB00-2D27-F461-E16AD28D042D}"/>
              </a:ext>
            </a:extLst>
          </p:cNvPr>
          <p:cNvSpPr txBox="1"/>
          <p:nvPr/>
        </p:nvSpPr>
        <p:spPr>
          <a:xfrm>
            <a:off x="6357851" y="1928078"/>
            <a:ext cx="2749875" cy="2964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Complessità giuridico-amministrative 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Scelta della forma giuridica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Aspetti fiscali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Diritti e doveri dei membri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Regole di ridistribuzione degli incentivi generati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Costi di avvio e gestione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Cumulabilità dei finanziamenti/incentivi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Impianti già entrati in esercizio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Coinvolgimento efficace della cittadinanza/imprese ecc.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…..?</a:t>
            </a:r>
          </a:p>
          <a:p>
            <a:pPr marL="171450" lvl="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B81DD45-7AF0-1F6B-FFF2-42CA6F7590DA}"/>
              </a:ext>
            </a:extLst>
          </p:cNvPr>
          <p:cNvSpPr txBox="1"/>
          <p:nvPr/>
        </p:nvSpPr>
        <p:spPr>
          <a:xfrm>
            <a:off x="1366409" y="3886528"/>
            <a:ext cx="2756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/>
              <a:t>Ci raccontate la vostra esperienza?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5F7762-F026-30C7-EFBA-B22BD137DCB4}"/>
              </a:ext>
            </a:extLst>
          </p:cNvPr>
          <p:cNvSpPr txBox="1"/>
          <p:nvPr/>
        </p:nvSpPr>
        <p:spPr>
          <a:xfrm>
            <a:off x="1366409" y="1531868"/>
            <a:ext cx="2756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/>
              <a:t>Avete già costituito una CER?</a:t>
            </a:r>
          </a:p>
        </p:txBody>
      </p:sp>
    </p:spTree>
    <p:extLst>
      <p:ext uri="{BB962C8B-B14F-4D97-AF65-F5344CB8AC3E}">
        <p14:creationId xmlns:p14="http://schemas.microsoft.com/office/powerpoint/2010/main" val="979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05E65A-7A6F-1AEB-E535-740E66F1D673}"/>
              </a:ext>
            </a:extLst>
          </p:cNvPr>
          <p:cNvSpPr txBox="1"/>
          <p:nvPr/>
        </p:nvSpPr>
        <p:spPr>
          <a:xfrm>
            <a:off x="2059119" y="1614828"/>
            <a:ext cx="5025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/>
            <a:br>
              <a:rPr lang="it-IT" sz="1800" dirty="0"/>
            </a:br>
            <a:r>
              <a:rPr lang="it-IT" sz="1800" dirty="0">
                <a:hlinkClick r:id="rId2"/>
              </a:rPr>
              <a:t>cerl@ariaspa.it</a:t>
            </a:r>
            <a:r>
              <a:rPr lang="it-IT" dirty="0"/>
              <a:t>	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>
                <a:hlinkClick r:id="rId3"/>
              </a:rPr>
              <a:t>https://www.energialombardia.eu/cer</a:t>
            </a:r>
            <a:r>
              <a:rPr lang="it-IT" sz="1800" dirty="0"/>
              <a:t> 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656C46-E41E-88CD-7D56-957297F60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56" y="842198"/>
            <a:ext cx="8608887" cy="5400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it-IT" sz="3100" b="0" i="1" dirty="0"/>
              <a:t>Comunità Energetica Regionale Lombarda</a:t>
            </a: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F2381F1-82FF-5ED3-1E61-ACBBC9900561}"/>
              </a:ext>
            </a:extLst>
          </p:cNvPr>
          <p:cNvSpPr txBox="1">
            <a:spLocks/>
          </p:cNvSpPr>
          <p:nvPr/>
        </p:nvSpPr>
        <p:spPr>
          <a:xfrm>
            <a:off x="8625191" y="4870450"/>
            <a:ext cx="512544" cy="2730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3</a:t>
            </a:r>
          </a:p>
        </p:txBody>
      </p:sp>
      <p:pic>
        <p:nvPicPr>
          <p:cNvPr id="6" name="Elemento grafico 5" descr="Posta elettronica con riempimento a tinta unita">
            <a:extLst>
              <a:ext uri="{FF2B5EF4-FFF2-40B4-BE49-F238E27FC236}">
                <a16:creationId xmlns:a16="http://schemas.microsoft.com/office/drawing/2014/main" id="{7D6B9F71-246B-2AE4-4D5E-A075782BE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1734" y="1720062"/>
            <a:ext cx="540000" cy="540000"/>
          </a:xfrm>
          <a:prstGeom prst="rect">
            <a:avLst/>
          </a:prstGeom>
        </p:spPr>
      </p:pic>
      <p:pic>
        <p:nvPicPr>
          <p:cNvPr id="10" name="Elemento grafico 9" descr="Internet con riempimento a tinta unita">
            <a:extLst>
              <a:ext uri="{FF2B5EF4-FFF2-40B4-BE49-F238E27FC236}">
                <a16:creationId xmlns:a16="http://schemas.microsoft.com/office/drawing/2014/main" id="{C264557B-66E2-AD9C-DA89-59F53E60C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8949" y="2260062"/>
            <a:ext cx="665571" cy="665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775576-6C8F-5543-F70F-29D3B6DBEAEB}"/>
              </a:ext>
            </a:extLst>
          </p:cNvPr>
          <p:cNvSpPr txBox="1"/>
          <p:nvPr/>
        </p:nvSpPr>
        <p:spPr>
          <a:xfrm>
            <a:off x="2328720" y="453817"/>
            <a:ext cx="4597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CERL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7C7AB7C-FB21-7405-A272-8A64434F5AD5}"/>
              </a:ext>
            </a:extLst>
          </p:cNvPr>
          <p:cNvGrpSpPr/>
          <p:nvPr/>
        </p:nvGrpSpPr>
        <p:grpSpPr>
          <a:xfrm>
            <a:off x="267556" y="214945"/>
            <a:ext cx="8608887" cy="579914"/>
            <a:chOff x="0" y="100193"/>
            <a:chExt cx="8608887" cy="579914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DC9CB72A-19EB-18E5-EB3A-D93004070674}"/>
                </a:ext>
              </a:extLst>
            </p:cNvPr>
            <p:cNvSpPr/>
            <p:nvPr/>
          </p:nvSpPr>
          <p:spPr>
            <a:xfrm>
              <a:off x="0" y="100193"/>
              <a:ext cx="8608887" cy="579914"/>
            </a:xfrm>
            <a:prstGeom prst="roundRect">
              <a:avLst>
                <a:gd name="adj" fmla="val 10000"/>
              </a:avLst>
            </a:prstGeom>
            <a:solidFill>
              <a:srgbClr val="297A3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360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8005820-A554-00DB-F8E7-17BEF424139B}"/>
                </a:ext>
              </a:extLst>
            </p:cNvPr>
            <p:cNvSpPr txBox="1"/>
            <p:nvPr/>
          </p:nvSpPr>
          <p:spPr>
            <a:xfrm>
              <a:off x="16985" y="117178"/>
              <a:ext cx="8574917" cy="545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600" b="1" kern="1200" dirty="0"/>
                <a:t>CERL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77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F2381F1-82FF-5ED3-1E61-ACBBC9900561}"/>
              </a:ext>
            </a:extLst>
          </p:cNvPr>
          <p:cNvSpPr txBox="1">
            <a:spLocks/>
          </p:cNvSpPr>
          <p:nvPr/>
        </p:nvSpPr>
        <p:spPr>
          <a:xfrm>
            <a:off x="8625191" y="4870450"/>
            <a:ext cx="512544" cy="2730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4</a:t>
            </a:r>
          </a:p>
        </p:txBody>
      </p:sp>
      <p:pic>
        <p:nvPicPr>
          <p:cNvPr id="13" name="Immagine 12" descr="Immagine che contiene modello, punto, monocromatico&#10;&#10;Descrizione generata automaticamente">
            <a:extLst>
              <a:ext uri="{FF2B5EF4-FFF2-40B4-BE49-F238E27FC236}">
                <a16:creationId xmlns:a16="http://schemas.microsoft.com/office/drawing/2014/main" id="{FFDD99B4-8FF0-10A7-7CD7-77DAE2903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39" y="526775"/>
            <a:ext cx="2666506" cy="266650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E51B5E8-8067-3EE0-B0F4-60B59B519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48041"/>
            <a:ext cx="4568868" cy="768163"/>
          </a:xfrm>
          <a:prstGeom prst="rect">
            <a:avLst/>
          </a:prstGeom>
        </p:spPr>
      </p:pic>
      <p:pic>
        <p:nvPicPr>
          <p:cNvPr id="17" name="Immagine 16" descr="Immagine che contiene modello, quadrato, arte, Simmetria&#10;&#10;Descrizione generata automaticamente">
            <a:extLst>
              <a:ext uri="{FF2B5EF4-FFF2-40B4-BE49-F238E27FC236}">
                <a16:creationId xmlns:a16="http://schemas.microsoft.com/office/drawing/2014/main" id="{4F6AA347-C278-A89C-7FE4-3CD2DC2B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555" y="526775"/>
            <a:ext cx="2666506" cy="266650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52596AA-3A12-01DA-786C-0C3979DF2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866" y="3443330"/>
            <a:ext cx="456886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302</Words>
  <Application>Microsoft Office PowerPoint</Application>
  <PresentationFormat>Presentazione su schermo (16:9)</PresentationFormat>
  <Paragraphs>49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Helvetica</vt:lpstr>
      <vt:lpstr>Wingdings</vt:lpstr>
      <vt:lpstr>Tema di Office</vt:lpstr>
      <vt:lpstr>Tavolo di monitoraggio provinciale delle Comunità Energetiche Rinnovabili  CamComVA | CERL </vt:lpstr>
      <vt:lpstr>Presentazione standard di PowerPoint</vt:lpstr>
      <vt:lpstr>Presentazione standard di PowerPoint</vt:lpstr>
      <vt:lpstr>Presentazione standard di PowerPoint</vt:lpstr>
      <vt:lpstr>Comunità Energetica Regionale Lombarda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Maria Elena Proietti</cp:lastModifiedBy>
  <cp:revision>127</cp:revision>
  <cp:lastPrinted>2024-01-30T07:47:51Z</cp:lastPrinted>
  <dcterms:created xsi:type="dcterms:W3CDTF">2017-12-04T13:54:02Z</dcterms:created>
  <dcterms:modified xsi:type="dcterms:W3CDTF">2024-07-29T11:28:52Z</dcterms:modified>
</cp:coreProperties>
</file>