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301" r:id="rId4"/>
    <p:sldId id="303" r:id="rId5"/>
    <p:sldId id="302" r:id="rId6"/>
    <p:sldId id="304" r:id="rId7"/>
    <p:sldId id="305" r:id="rId8"/>
    <p:sldId id="306" r:id="rId9"/>
    <p:sldId id="308" r:id="rId10"/>
    <p:sldId id="307" r:id="rId11"/>
    <p:sldId id="309" r:id="rId12"/>
    <p:sldId id="283" r:id="rId13"/>
    <p:sldId id="286" r:id="rId14"/>
    <p:sldId id="310" r:id="rId15"/>
    <p:sldId id="311" r:id="rId16"/>
    <p:sldId id="312" r:id="rId17"/>
    <p:sldId id="313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6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95CEA-CE10-1746-8D2C-921BF7E806A7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EC4D-8481-8F40-8BD3-697B73457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71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55A9-8816-4052-8B90-0D798F353D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78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8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5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59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0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72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58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50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1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09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77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2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A9BF-1E5D-2C49-80F6-6C0001937578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80E2-A09E-9547-982E-C3DEE97CD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2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Fattori socioculturali legati all’alimentazione determinanti nell’equilibrio psicofisico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0658" y="4483847"/>
            <a:ext cx="7873239" cy="1752600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Dr. Leonardo </a:t>
            </a:r>
            <a:r>
              <a:rPr lang="it-IT" sz="2000" dirty="0" err="1"/>
              <a:t>Mendolicchio</a:t>
            </a:r>
            <a:r>
              <a:rPr lang="it-IT" sz="2000" dirty="0"/>
              <a:t> </a:t>
            </a:r>
          </a:p>
          <a:p>
            <a:pPr algn="just"/>
            <a:r>
              <a:rPr lang="it-IT" sz="2000" dirty="0"/>
              <a:t>Psichiatra Psicoanalista Membro Associazione Mondiale di Psicoanalisi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5DEE637-2D1C-238A-5449-5C8B46200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36" b="38409"/>
          <a:stretch/>
        </p:blipFill>
        <p:spPr>
          <a:xfrm>
            <a:off x="0" y="0"/>
            <a:ext cx="5053914" cy="129155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1BEE5A0-27A3-85D3-26B6-A0244CF4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45" y="0"/>
            <a:ext cx="2192510" cy="14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'obesità dal punto di vista epidemiologico e sociale - ppt scaricare">
            <a:extLst>
              <a:ext uri="{FF2B5EF4-FFF2-40B4-BE49-F238E27FC236}">
                <a16:creationId xmlns:a16="http://schemas.microsoft.com/office/drawing/2014/main" id="{70AE45D8-67E3-7500-978A-2BAEE057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7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sa sono i disturbi alimentari? | scienzedonbosco">
            <a:extLst>
              <a:ext uri="{FF2B5EF4-FFF2-40B4-BE49-F238E27FC236}">
                <a16:creationId xmlns:a16="http://schemas.microsoft.com/office/drawing/2014/main" id="{25DEF06A-7D7D-AA2B-EEE6-C163EFDC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549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6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16" y="423425"/>
            <a:ext cx="7609213" cy="54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DD3AC773-7364-3941-95AE-6A62061C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13" y="358635"/>
            <a:ext cx="5907911" cy="5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cco perché il food porn è un'ossessione che fotografa chi siamo - la  Repubblica">
            <a:extLst>
              <a:ext uri="{FF2B5EF4-FFF2-40B4-BE49-F238E27FC236}">
                <a16:creationId xmlns:a16="http://schemas.microsoft.com/office/drawing/2014/main" id="{E6E3B9E1-179E-1107-84F1-0F9863D9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8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erché la bellezza irreale di Instagram sta costringendo gli Stati a  dichiarare guerra ai filtri (di S.Campanelli) - HuffPost Italia">
            <a:extLst>
              <a:ext uri="{FF2B5EF4-FFF2-40B4-BE49-F238E27FC236}">
                <a16:creationId xmlns:a16="http://schemas.microsoft.com/office/drawing/2014/main" id="{122BCDE4-DA69-4120-BE86-FA35A1CA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6F1EF-8C22-2CC6-635E-99807853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Fare ???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4986F5-B409-CE27-2A0D-9C7874BC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Quale Food Policy per le amministrazioni </a:t>
            </a:r>
          </a:p>
          <a:p>
            <a:r>
              <a:rPr lang="it-IT" dirty="0"/>
              <a:t>Implementazione approccio One Health </a:t>
            </a:r>
          </a:p>
          <a:p>
            <a:r>
              <a:rPr lang="it-IT" dirty="0"/>
              <a:t>Prevenzione primaria </a:t>
            </a:r>
          </a:p>
          <a:p>
            <a:r>
              <a:rPr lang="it-IT" dirty="0"/>
              <a:t>Fattori sociali aspecifici (socioeconomici) </a:t>
            </a:r>
          </a:p>
        </p:txBody>
      </p:sp>
    </p:spTree>
    <p:extLst>
      <p:ext uri="{BB962C8B-B14F-4D97-AF65-F5344CB8AC3E}">
        <p14:creationId xmlns:p14="http://schemas.microsoft.com/office/powerpoint/2010/main" val="45097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enerazione Alpha: sono nati i consumatori del futuro">
            <a:extLst>
              <a:ext uri="{FF2B5EF4-FFF2-40B4-BE49-F238E27FC236}">
                <a16:creationId xmlns:a16="http://schemas.microsoft.com/office/drawing/2014/main" id="{7734C283-D8DC-7506-B7BF-21BAF8A2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3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gruppo, posando&#10;&#10;Descrizione generata automaticamente">
            <a:extLst>
              <a:ext uri="{FF2B5EF4-FFF2-40B4-BE49-F238E27FC236}">
                <a16:creationId xmlns:a16="http://schemas.microsoft.com/office/drawing/2014/main" id="{062411DE-99BF-DD08-4BB1-06130F19B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36"/>
          <a:stretch/>
        </p:blipFill>
        <p:spPr>
          <a:xfrm>
            <a:off x="1143000" y="1359244"/>
            <a:ext cx="6858000" cy="51651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160DD7-7266-B69E-F5A3-9E7136B5E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99" b="39640"/>
          <a:stretch/>
        </p:blipFill>
        <p:spPr>
          <a:xfrm>
            <a:off x="1143000" y="0"/>
            <a:ext cx="6858000" cy="14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D1FFB01-3368-8E45-9528-2726301E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8" y="966311"/>
            <a:ext cx="4199937" cy="49253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9059E9-FDE7-894B-8F19-B43ACF03C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665" y="977251"/>
            <a:ext cx="4080824" cy="492537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191C25F-6205-4CC3-B26D-7648B90113EA}"/>
              </a:ext>
            </a:extLst>
          </p:cNvPr>
          <p:cNvSpPr/>
          <p:nvPr/>
        </p:nvSpPr>
        <p:spPr>
          <a:xfrm>
            <a:off x="-123825" y="4448175"/>
            <a:ext cx="9353550" cy="76800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56952F0-2143-4BE7-AFEE-6414872FA2BD}"/>
              </a:ext>
            </a:extLst>
          </p:cNvPr>
          <p:cNvSpPr txBox="1">
            <a:spLocks/>
          </p:cNvSpPr>
          <p:nvPr/>
        </p:nvSpPr>
        <p:spPr>
          <a:xfrm>
            <a:off x="4934485" y="4572000"/>
            <a:ext cx="4038479" cy="9932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725" i="1" dirty="0">
                <a:latin typeface="Calibri Light (titoli)"/>
              </a:rPr>
              <a:t>Il cibo è metonimia dell’introiezione</a:t>
            </a:r>
            <a:br>
              <a:rPr lang="it-IT" sz="1725" i="1" dirty="0">
                <a:latin typeface="Calibri Light (titoli)"/>
              </a:rPr>
            </a:br>
            <a:r>
              <a:rPr lang="it-IT" sz="1725" dirty="0">
                <a:latin typeface="Calibri Light (titoli)"/>
              </a:rPr>
              <a:t>Jacques </a:t>
            </a:r>
            <a:r>
              <a:rPr lang="it-IT" sz="1725" dirty="0" err="1">
                <a:latin typeface="Calibri Light (titoli)"/>
              </a:rPr>
              <a:t>Derrida</a:t>
            </a:r>
            <a:r>
              <a:rPr lang="it-IT" sz="1725" dirty="0">
                <a:latin typeface="Calibri Light (titoli)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C6B3FD-9E25-8C45-ABF5-5F1C67FF3F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072" y="4572001"/>
            <a:ext cx="3886670" cy="993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725" i="1" dirty="0">
                <a:latin typeface="Calibri Light (titoli)"/>
              </a:rPr>
              <a:t>Noi siamo ciò che mangiamo </a:t>
            </a:r>
            <a:br>
              <a:rPr lang="it-IT" sz="1725" i="1" dirty="0">
                <a:latin typeface="Calibri Light (titoli)"/>
              </a:rPr>
            </a:br>
            <a:r>
              <a:rPr lang="it-IT" sz="1725" dirty="0">
                <a:latin typeface="Calibri Light (titoli)"/>
              </a:rPr>
              <a:t>Ludwig Feuerbach 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E867943-3C1A-474B-B741-10EC7FDC5A81}"/>
              </a:ext>
            </a:extLst>
          </p:cNvPr>
          <p:cNvCxnSpPr/>
          <p:nvPr/>
        </p:nvCxnSpPr>
        <p:spPr>
          <a:xfrm>
            <a:off x="-123825" y="4383047"/>
            <a:ext cx="9430058" cy="0"/>
          </a:xfrm>
          <a:prstGeom prst="line">
            <a:avLst/>
          </a:prstGeom>
          <a:ln w="349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8E3A5CF-5EB2-4C70-8A39-0956CBE8C434}"/>
              </a:ext>
            </a:extLst>
          </p:cNvPr>
          <p:cNvCxnSpPr/>
          <p:nvPr/>
        </p:nvCxnSpPr>
        <p:spPr>
          <a:xfrm>
            <a:off x="-143029" y="5296001"/>
            <a:ext cx="9430058" cy="0"/>
          </a:xfrm>
          <a:prstGeom prst="line">
            <a:avLst/>
          </a:prstGeom>
          <a:ln w="349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2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55AA6C7-D27D-44B5-E5BD-17376989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0" y="1729947"/>
            <a:ext cx="8099820" cy="38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ini in sovrappeso in Italia, lo solo il 19% degli adolescenti campani">
            <a:extLst>
              <a:ext uri="{FF2B5EF4-FFF2-40B4-BE49-F238E27FC236}">
                <a16:creationId xmlns:a16="http://schemas.microsoft.com/office/drawing/2014/main" id="{9FF35A50-6707-D189-1B63-99F853DD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0"/>
            <a:ext cx="739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9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esità: un trend in continua crescita in Italia - Portale Diabete">
            <a:extLst>
              <a:ext uri="{FF2B5EF4-FFF2-40B4-BE49-F238E27FC236}">
                <a16:creationId xmlns:a16="http://schemas.microsoft.com/office/drawing/2014/main" id="{2D210717-505F-5327-D07A-2923FD35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pidemiologia dell'obesità | CCM - Network | Ebp e obesità">
            <a:extLst>
              <a:ext uri="{FF2B5EF4-FFF2-40B4-BE49-F238E27FC236}">
                <a16:creationId xmlns:a16="http://schemas.microsoft.com/office/drawing/2014/main" id="{84F8F2C7-168A-8C33-55A8-C554FD84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473200"/>
            <a:ext cx="57404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3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terminanti socio-economiche dell'obesità | Agriregionieuropa">
            <a:extLst>
              <a:ext uri="{FF2B5EF4-FFF2-40B4-BE49-F238E27FC236}">
                <a16:creationId xmlns:a16="http://schemas.microsoft.com/office/drawing/2014/main" id="{D2171E9E-44DF-5AE8-72E6-68E23B6C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91440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'obesità dal punto di vista epidemiologico e sociale - ppt scaricare">
            <a:extLst>
              <a:ext uri="{FF2B5EF4-FFF2-40B4-BE49-F238E27FC236}">
                <a16:creationId xmlns:a16="http://schemas.microsoft.com/office/drawing/2014/main" id="{C9E503B0-A1FA-79CE-30F1-DA625766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60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56</Words>
  <Application>Microsoft Macintosh PowerPoint</Application>
  <PresentationFormat>Presentazione su schermo (4:3)</PresentationFormat>
  <Paragraphs>11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 (titoli)</vt:lpstr>
      <vt:lpstr>Tema di Office</vt:lpstr>
      <vt:lpstr>Fattori socioculturali legati all’alimentazione determinanti nell’equilibrio psicofisico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Fare ???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Parole e il gruppo ovvero la cura per i DCA </dc:title>
  <dc:creator>leonardo</dc:creator>
  <cp:lastModifiedBy>leonardo mendolicchio</cp:lastModifiedBy>
  <cp:revision>36</cp:revision>
  <dcterms:created xsi:type="dcterms:W3CDTF">2017-02-23T08:32:18Z</dcterms:created>
  <dcterms:modified xsi:type="dcterms:W3CDTF">2022-09-20T09:31:53Z</dcterms:modified>
</cp:coreProperties>
</file>