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36" r:id="rId2"/>
    <p:sldId id="338" r:id="rId3"/>
    <p:sldId id="339" r:id="rId4"/>
    <p:sldId id="340" r:id="rId5"/>
    <p:sldId id="344" r:id="rId6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1"/>
    <a:srgbClr val="53BDE9"/>
    <a:srgbClr val="2A930F"/>
    <a:srgbClr val="85A2B9"/>
    <a:srgbClr val="9DB4C6"/>
    <a:srgbClr val="F6F9FC"/>
    <a:srgbClr val="1EA4E5"/>
    <a:srgbClr val="40B6EA"/>
    <a:srgbClr val="009BE2"/>
    <a:srgbClr val="103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86433" autoAdjust="0"/>
  </p:normalViewPr>
  <p:slideViewPr>
    <p:cSldViewPr snapToGrid="0" snapToObjects="1">
      <p:cViewPr varScale="1">
        <p:scale>
          <a:sx n="108" d="100"/>
          <a:sy n="108" d="100"/>
        </p:scale>
        <p:origin x="104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5E26B-08EF-3E4E-8F1C-599EC2B0539F}" type="datetimeFigureOut">
              <a:rPr lang="it-IT" smtClean="0"/>
              <a:t>16/09/22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41B42-A8CB-0D44-B708-3E59656B0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46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è vero che ci sono  meno pesci…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41B42-A8CB-0D44-B708-3E59656B0F1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56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 fronte a due strade…</a:t>
            </a:r>
          </a:p>
          <a:p>
            <a:r>
              <a:rPr lang="it-IT" dirty="0"/>
              <a:t>Le </a:t>
            </a:r>
            <a:r>
              <a:rPr lang="it-IT" dirty="0" err="1"/>
              <a:t>attivtà</a:t>
            </a:r>
            <a:r>
              <a:rPr lang="it-IT" dirty="0"/>
              <a:t> della coop si esauriscono e </a:t>
            </a:r>
            <a:r>
              <a:rPr lang="it-IT" dirty="0" err="1"/>
              <a:t>lequilibrio</a:t>
            </a:r>
            <a:r>
              <a:rPr lang="it-IT" dirty="0"/>
              <a:t> diventa impossibile.</a:t>
            </a:r>
          </a:p>
          <a:p>
            <a:r>
              <a:rPr lang="it-IT" dirty="0"/>
              <a:t>(i pescatori sportivi amano il catch &amp; release, che </a:t>
            </a:r>
            <a:r>
              <a:rPr lang="it-IT" dirty="0" err="1"/>
              <a:t>noon</a:t>
            </a:r>
            <a:r>
              <a:rPr lang="it-IT" dirty="0"/>
              <a:t> sposta gli equilibri… in questa situa va bene ma …)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41B42-A8CB-0D44-B708-3E59656B0F1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07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41B42-A8CB-0D44-B708-3E59656B0F1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15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8097-5677-B449-85FB-380C77E27783}" type="datetimeFigureOut">
              <a:rPr lang="en-US" smtClean="0"/>
              <a:t>9/16/22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9151-6734-A445-8FAE-69BB2E08D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1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8097-5677-B449-85FB-380C77E27783}" type="datetimeFigureOut">
              <a:rPr lang="en-US" smtClean="0"/>
              <a:t>9/16/22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9151-6734-A445-8FAE-69BB2E08D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16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8097-5677-B449-85FB-380C77E27783}" type="datetimeFigureOut">
              <a:rPr lang="en-US" smtClean="0"/>
              <a:t>9/16/22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9151-6734-A445-8FAE-69BB2E08D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05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8097-5677-B449-85FB-380C77E27783}" type="datetimeFigureOut">
              <a:rPr lang="en-US" smtClean="0"/>
              <a:t>9/16/22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9151-6734-A445-8FAE-69BB2E08D26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C61DEB8-B3A6-BA4E-9064-4C42743FF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52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FB289CF-2627-8B49-A741-2252BD96BFDB}"/>
              </a:ext>
            </a:extLst>
          </p:cNvPr>
          <p:cNvSpPr/>
          <p:nvPr userDrawn="1"/>
        </p:nvSpPr>
        <p:spPr>
          <a:xfrm>
            <a:off x="480000" y="476997"/>
            <a:ext cx="11232000" cy="5904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</p:spTree>
    <p:extLst>
      <p:ext uri="{BB962C8B-B14F-4D97-AF65-F5344CB8AC3E}">
        <p14:creationId xmlns:p14="http://schemas.microsoft.com/office/powerpoint/2010/main" val="83724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8097-5677-B449-85FB-380C77E27783}" type="datetimeFigureOut">
              <a:rPr lang="en-US" smtClean="0"/>
              <a:t>9/16/22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9151-6734-A445-8FAE-69BB2E08D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22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8097-5677-B449-85FB-380C77E27783}" type="datetimeFigureOut">
              <a:rPr lang="en-US" smtClean="0"/>
              <a:t>9/16/22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9151-6734-A445-8FAE-69BB2E08D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12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8097-5677-B449-85FB-380C77E27783}" type="datetimeFigureOut">
              <a:rPr lang="en-US" smtClean="0"/>
              <a:t>9/16/22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9151-6734-A445-8FAE-69BB2E08D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5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8097-5677-B449-85FB-380C77E27783}" type="datetimeFigureOut">
              <a:rPr lang="en-US" smtClean="0"/>
              <a:t>9/16/22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9151-6734-A445-8FAE-69BB2E08D26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E685C1A-FF49-824F-B939-3EAC3721E2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52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E006917-3F13-7043-87C0-6BA3D89FA1CA}"/>
              </a:ext>
            </a:extLst>
          </p:cNvPr>
          <p:cNvSpPr/>
          <p:nvPr userDrawn="1"/>
        </p:nvSpPr>
        <p:spPr>
          <a:xfrm>
            <a:off x="0" y="0"/>
            <a:ext cx="12196212" cy="6380997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pic>
        <p:nvPicPr>
          <p:cNvPr id="8" name="Picture 60" descr="Macintosh HD:Users:paologiorgetti:Library:Containers:com.apple.mail:Data:Library:Mail Downloads:C87008A5-3861-4AE0-A8C6-95D565A708E6:logo-COOP.jpg">
            <a:extLst>
              <a:ext uri="{FF2B5EF4-FFF2-40B4-BE49-F238E27FC236}">
                <a16:creationId xmlns:a16="http://schemas.microsoft.com/office/drawing/2014/main" id="{809D7E68-5CC9-B94C-A2B1-1B4C53BB9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82" y="113022"/>
            <a:ext cx="1751041" cy="595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80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D09F65-3C19-EC4C-A113-956FC307E3A7}"/>
              </a:ext>
            </a:extLst>
          </p:cNvPr>
          <p:cNvCxnSpPr>
            <a:cxnSpLocks/>
          </p:cNvCxnSpPr>
          <p:nvPr userDrawn="1"/>
        </p:nvCxnSpPr>
        <p:spPr>
          <a:xfrm>
            <a:off x="407504" y="5816216"/>
            <a:ext cx="10108096" cy="0"/>
          </a:xfrm>
          <a:prstGeom prst="line">
            <a:avLst/>
          </a:prstGeom>
          <a:ln w="6350">
            <a:solidFill>
              <a:srgbClr val="85A2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0" descr="Macintosh HD:Users:paologiorgetti:Library:Containers:com.apple.mail:Data:Library:Mail Downloads:C87008A5-3861-4AE0-A8C6-95D565A708E6:logo-COOP.jpg">
            <a:extLst>
              <a:ext uri="{FF2B5EF4-FFF2-40B4-BE49-F238E27FC236}">
                <a16:creationId xmlns:a16="http://schemas.microsoft.com/office/drawing/2014/main" id="{31FA8907-7C80-8445-867B-25B23FDEC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2449" y="4993465"/>
            <a:ext cx="2419551" cy="82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4DC6F6D-BC28-384B-9068-1FB9BAFEB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782" y="313951"/>
            <a:ext cx="2449189" cy="495729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69B1AAF-25CA-434C-AA13-C49651E806E2}"/>
              </a:ext>
            </a:extLst>
          </p:cNvPr>
          <p:cNvCxnSpPr>
            <a:cxnSpLocks/>
          </p:cNvCxnSpPr>
          <p:nvPr userDrawn="1"/>
        </p:nvCxnSpPr>
        <p:spPr>
          <a:xfrm flipV="1">
            <a:off x="925313" y="1653168"/>
            <a:ext cx="0" cy="4534328"/>
          </a:xfrm>
          <a:prstGeom prst="line">
            <a:avLst/>
          </a:prstGeom>
          <a:ln w="12700">
            <a:gradFill>
              <a:gsLst>
                <a:gs pos="0">
                  <a:srgbClr val="9DB4C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1EA4E5"/>
                </a:gs>
              </a:gsLst>
              <a:lin ang="5400000" scaled="1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93EFE62E-50FA-8342-AA62-CD728EB06F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03" y="1013599"/>
            <a:ext cx="1311124" cy="5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3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8097-5677-B449-85FB-380C77E27783}" type="datetimeFigureOut">
              <a:rPr lang="en-US" smtClean="0"/>
              <a:t>9/16/22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9151-6734-A445-8FAE-69BB2E08D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43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8097-5677-B449-85FB-380C77E27783}" type="datetimeFigureOut">
              <a:rPr lang="en-US" smtClean="0"/>
              <a:t>9/16/22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9151-6734-A445-8FAE-69BB2E08D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60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8097-5677-B449-85FB-380C77E27783}" type="datetimeFigureOut">
              <a:rPr lang="en-US" smtClean="0"/>
              <a:t>9/16/22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9151-6734-A445-8FAE-69BB2E08D2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44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image" Target="../media/image7.jpg"/><Relationship Id="rId21" Type="http://schemas.openxmlformats.org/officeDocument/2006/relationships/image" Target="../media/image25.tiff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20.jpg"/><Relationship Id="rId20" Type="http://schemas.openxmlformats.org/officeDocument/2006/relationships/image" Target="../media/image2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18" Type="http://schemas.openxmlformats.org/officeDocument/2006/relationships/image" Target="../media/image3.jpg"/><Relationship Id="rId3" Type="http://schemas.openxmlformats.org/officeDocument/2006/relationships/image" Target="../media/image1.jpeg"/><Relationship Id="rId21" Type="http://schemas.openxmlformats.org/officeDocument/2006/relationships/image" Target="../media/image41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17" Type="http://schemas.openxmlformats.org/officeDocument/2006/relationships/image" Target="../media/image3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jpe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32.jpeg"/><Relationship Id="rId5" Type="http://schemas.openxmlformats.org/officeDocument/2006/relationships/image" Target="../media/image27.jpg"/><Relationship Id="rId15" Type="http://schemas.openxmlformats.org/officeDocument/2006/relationships/image" Target="../media/image36.jpg"/><Relationship Id="rId10" Type="http://schemas.openxmlformats.org/officeDocument/2006/relationships/image" Target="../media/image31.jpeg"/><Relationship Id="rId19" Type="http://schemas.openxmlformats.org/officeDocument/2006/relationships/image" Target="../media/image39.tiff"/><Relationship Id="rId4" Type="http://schemas.openxmlformats.org/officeDocument/2006/relationships/image" Target="../media/image26.jpeg"/><Relationship Id="rId9" Type="http://schemas.openxmlformats.org/officeDocument/2006/relationships/image" Target="../media/image30.jpeg"/><Relationship Id="rId14" Type="http://schemas.openxmlformats.org/officeDocument/2006/relationships/image" Target="../media/image3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.jpg"/><Relationship Id="rId7" Type="http://schemas.openxmlformats.org/officeDocument/2006/relationships/image" Target="../media/image49.jpeg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11" Type="http://schemas.openxmlformats.org/officeDocument/2006/relationships/image" Target="../media/image52.png"/><Relationship Id="rId5" Type="http://schemas.openxmlformats.org/officeDocument/2006/relationships/image" Target="../media/image47.jpeg"/><Relationship Id="rId10" Type="http://schemas.openxmlformats.org/officeDocument/2006/relationships/image" Target="../media/image51.emf"/><Relationship Id="rId4" Type="http://schemas.openxmlformats.org/officeDocument/2006/relationships/image" Target="../media/image46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C3474F6C-29F6-0246-8F1A-D1C8D082A90E}"/>
              </a:ext>
            </a:extLst>
          </p:cNvPr>
          <p:cNvGrpSpPr/>
          <p:nvPr/>
        </p:nvGrpSpPr>
        <p:grpSpPr>
          <a:xfrm>
            <a:off x="4494163" y="1838912"/>
            <a:ext cx="6416961" cy="4249228"/>
            <a:chOff x="1271959" y="1734722"/>
            <a:chExt cx="6416961" cy="424922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A1EFB050-F788-FC4A-ABDE-682AF22B3953}"/>
                </a:ext>
              </a:extLst>
            </p:cNvPr>
            <p:cNvGrpSpPr/>
            <p:nvPr/>
          </p:nvGrpSpPr>
          <p:grpSpPr>
            <a:xfrm>
              <a:off x="2831920" y="1734722"/>
              <a:ext cx="4857000" cy="3388555"/>
              <a:chOff x="740508" y="901056"/>
              <a:chExt cx="7304700" cy="5096228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BB0538F8-E393-194F-80B5-D10051998A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972"/>
              <a:stretch/>
            </p:blipFill>
            <p:spPr>
              <a:xfrm>
                <a:off x="740508" y="1116105"/>
                <a:ext cx="7304700" cy="4881179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A283AEF5-9C02-E746-A47E-AF44120B4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508" y="901056"/>
                <a:ext cx="7304700" cy="1958507"/>
              </a:xfrm>
              <a:prstGeom prst="rect">
                <a:avLst/>
              </a:prstGeom>
            </p:spPr>
          </p:pic>
        </p:grp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6964784-E629-724B-B063-60F3AA39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1959" y="3781958"/>
              <a:ext cx="4648649" cy="2201992"/>
            </a:xfrm>
            <a:prstGeom prst="rect">
              <a:avLst/>
            </a:prstGeom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6C7D2C98-F697-884D-B258-B224DAA9056C}"/>
              </a:ext>
            </a:extLst>
          </p:cNvPr>
          <p:cNvGrpSpPr/>
          <p:nvPr/>
        </p:nvGrpSpPr>
        <p:grpSpPr>
          <a:xfrm>
            <a:off x="2744971" y="3091318"/>
            <a:ext cx="2090882" cy="697564"/>
            <a:chOff x="8661201" y="3228945"/>
            <a:chExt cx="2090882" cy="697564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901F950-D97F-FD45-8727-DC6B69E1BE64}"/>
                </a:ext>
              </a:extLst>
            </p:cNvPr>
            <p:cNvSpPr txBox="1"/>
            <p:nvPr/>
          </p:nvSpPr>
          <p:spPr>
            <a:xfrm>
              <a:off x="9044954" y="3629055"/>
              <a:ext cx="1323376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33" dirty="0">
                  <a:solidFill>
                    <a:srgbClr val="6A6A64"/>
                  </a:solidFill>
                </a:rPr>
                <a:t>21 settembre 22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FB83396-78F6-794A-9FBE-781783E11296}"/>
                </a:ext>
              </a:extLst>
            </p:cNvPr>
            <p:cNvSpPr txBox="1"/>
            <p:nvPr/>
          </p:nvSpPr>
          <p:spPr>
            <a:xfrm>
              <a:off x="8661201" y="3228945"/>
              <a:ext cx="2090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>
                  <a:solidFill>
                    <a:srgbClr val="6A6A64"/>
                  </a:solidFill>
                </a:rPr>
                <a:t>PAOLO GIORGETTI</a:t>
              </a: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9BF552A-1B36-1F43-8743-12889F789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82" y="313951"/>
            <a:ext cx="2449189" cy="495729"/>
          </a:xfrm>
          <a:prstGeom prst="rect">
            <a:avLst/>
          </a:prstGeom>
        </p:spPr>
      </p:pic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03DFD23-5A66-014E-AEE4-436C68F80F48}"/>
              </a:ext>
            </a:extLst>
          </p:cNvPr>
          <p:cNvCxnSpPr>
            <a:cxnSpLocks/>
          </p:cNvCxnSpPr>
          <p:nvPr/>
        </p:nvCxnSpPr>
        <p:spPr>
          <a:xfrm>
            <a:off x="407504" y="6001960"/>
            <a:ext cx="4221646" cy="0"/>
          </a:xfrm>
          <a:prstGeom prst="line">
            <a:avLst/>
          </a:prstGeom>
          <a:ln w="6350">
            <a:solidFill>
              <a:srgbClr val="85A2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9772F235-C136-164E-B7A2-D9626BC9D102}"/>
              </a:ext>
            </a:extLst>
          </p:cNvPr>
          <p:cNvCxnSpPr>
            <a:cxnSpLocks/>
          </p:cNvCxnSpPr>
          <p:nvPr/>
        </p:nvCxnSpPr>
        <p:spPr>
          <a:xfrm flipV="1">
            <a:off x="925313" y="1653168"/>
            <a:ext cx="0" cy="4747632"/>
          </a:xfrm>
          <a:prstGeom prst="line">
            <a:avLst/>
          </a:prstGeom>
          <a:ln w="12700">
            <a:gradFill>
              <a:gsLst>
                <a:gs pos="0">
                  <a:srgbClr val="9DB4C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1EA4E5"/>
                </a:gs>
              </a:gsLst>
              <a:lin ang="5400000" scaled="1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4C99C4FC-6C56-2245-A001-48B06B2765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03" y="1013599"/>
            <a:ext cx="1082518" cy="42434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4EFB43-CC2D-6341-B5BD-37AEFD257D87}"/>
              </a:ext>
            </a:extLst>
          </p:cNvPr>
          <p:cNvSpPr txBox="1"/>
          <p:nvPr/>
        </p:nvSpPr>
        <p:spPr>
          <a:xfrm>
            <a:off x="1900227" y="1603953"/>
            <a:ext cx="5061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5291"/>
                </a:solidFill>
              </a:rPr>
              <a:t>IL LAGO </a:t>
            </a:r>
            <a:r>
              <a:rPr lang="it-IT" sz="4000" dirty="0">
                <a:solidFill>
                  <a:srgbClr val="005291"/>
                </a:solidFill>
              </a:rPr>
              <a:t>NON</a:t>
            </a:r>
            <a:r>
              <a:rPr lang="it-IT" sz="2000" dirty="0">
                <a:solidFill>
                  <a:srgbClr val="005291"/>
                </a:solidFill>
              </a:rPr>
              <a:t> RINASCE SENZA I PESCATORI</a:t>
            </a:r>
          </a:p>
        </p:txBody>
      </p:sp>
    </p:spTree>
    <p:extLst>
      <p:ext uri="{BB962C8B-B14F-4D97-AF65-F5344CB8AC3E}">
        <p14:creationId xmlns:p14="http://schemas.microsoft.com/office/powerpoint/2010/main" val="85643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60" descr="Macintosh HD:Users:paologiorgetti:Library:Containers:com.apple.mail:Data:Library:Mail Downloads:C87008A5-3861-4AE0-A8C6-95D565A708E6:logo-COOP.jpg">
            <a:extLst>
              <a:ext uri="{FF2B5EF4-FFF2-40B4-BE49-F238E27FC236}">
                <a16:creationId xmlns:a16="http://schemas.microsoft.com/office/drawing/2014/main" id="{84C97EFB-5839-8E4A-86DF-2913F15D73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1116" y="3542334"/>
            <a:ext cx="3250358" cy="11052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ruppo 140">
            <a:extLst>
              <a:ext uri="{FF2B5EF4-FFF2-40B4-BE49-F238E27FC236}">
                <a16:creationId xmlns:a16="http://schemas.microsoft.com/office/drawing/2014/main" id="{E97FEEE0-8152-D84C-9983-35257487AA2A}"/>
              </a:ext>
            </a:extLst>
          </p:cNvPr>
          <p:cNvGrpSpPr/>
          <p:nvPr/>
        </p:nvGrpSpPr>
        <p:grpSpPr>
          <a:xfrm>
            <a:off x="1" y="962355"/>
            <a:ext cx="13083582" cy="6245163"/>
            <a:chOff x="1" y="962355"/>
            <a:chExt cx="13083582" cy="6245163"/>
          </a:xfrm>
        </p:grpSpPr>
        <p:sp>
          <p:nvSpPr>
            <p:cNvPr id="142" name="Figura a mano libera 141">
              <a:extLst>
                <a:ext uri="{FF2B5EF4-FFF2-40B4-BE49-F238E27FC236}">
                  <a16:creationId xmlns:a16="http://schemas.microsoft.com/office/drawing/2014/main" id="{918650DD-A022-C44F-8EE6-C32E403F8A67}"/>
                </a:ext>
              </a:extLst>
            </p:cNvPr>
            <p:cNvSpPr/>
            <p:nvPr/>
          </p:nvSpPr>
          <p:spPr>
            <a:xfrm>
              <a:off x="5930098" y="5909571"/>
              <a:ext cx="7153485" cy="1297947"/>
            </a:xfrm>
            <a:custGeom>
              <a:avLst/>
              <a:gdLst>
                <a:gd name="connsiteX0" fmla="*/ 344365 w 7153485"/>
                <a:gd name="connsiteY0" fmla="*/ 316738 h 1297947"/>
                <a:gd name="connsiteX1" fmla="*/ 989824 w 7153485"/>
                <a:gd name="connsiteY1" fmla="*/ 572232 h 1297947"/>
                <a:gd name="connsiteX2" fmla="*/ 2361424 w 7153485"/>
                <a:gd name="connsiteY2" fmla="*/ 868068 h 1297947"/>
                <a:gd name="connsiteX3" fmla="*/ 4889471 w 7153485"/>
                <a:gd name="connsiteY3" fmla="*/ 1271479 h 1297947"/>
                <a:gd name="connsiteX4" fmla="*/ 6583801 w 7153485"/>
                <a:gd name="connsiteY4" fmla="*/ 1123562 h 1297947"/>
                <a:gd name="connsiteX5" fmla="*/ 6637589 w 7153485"/>
                <a:gd name="connsiteY5" fmla="*/ 34350 h 1297947"/>
                <a:gd name="connsiteX6" fmla="*/ 344365 w 7153485"/>
                <a:gd name="connsiteY6" fmla="*/ 316738 h 12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485" h="1297947">
                  <a:moveTo>
                    <a:pt x="344365" y="316738"/>
                  </a:moveTo>
                  <a:cubicBezTo>
                    <a:pt x="-596929" y="406385"/>
                    <a:pt x="653648" y="480344"/>
                    <a:pt x="989824" y="572232"/>
                  </a:cubicBezTo>
                  <a:cubicBezTo>
                    <a:pt x="1326000" y="664120"/>
                    <a:pt x="1711483" y="751527"/>
                    <a:pt x="2361424" y="868068"/>
                  </a:cubicBezTo>
                  <a:cubicBezTo>
                    <a:pt x="3011365" y="984609"/>
                    <a:pt x="4185741" y="1228897"/>
                    <a:pt x="4889471" y="1271479"/>
                  </a:cubicBezTo>
                  <a:cubicBezTo>
                    <a:pt x="5593201" y="1314061"/>
                    <a:pt x="6292448" y="1329750"/>
                    <a:pt x="6583801" y="1123562"/>
                  </a:cubicBezTo>
                  <a:cubicBezTo>
                    <a:pt x="6875154" y="917374"/>
                    <a:pt x="7675254" y="175544"/>
                    <a:pt x="6637589" y="34350"/>
                  </a:cubicBezTo>
                  <a:cubicBezTo>
                    <a:pt x="5599924" y="-106844"/>
                    <a:pt x="1285659" y="227091"/>
                    <a:pt x="344365" y="3167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3" name="Picture 3" descr="imgres.jpg">
              <a:extLst>
                <a:ext uri="{FF2B5EF4-FFF2-40B4-BE49-F238E27FC236}">
                  <a16:creationId xmlns:a16="http://schemas.microsoft.com/office/drawing/2014/main" id="{D01F82A5-8830-924D-B7F2-FD73EFAE0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4431" y="5490925"/>
              <a:ext cx="1126996" cy="724499"/>
            </a:xfrm>
            <a:prstGeom prst="rect">
              <a:avLst/>
            </a:prstGeom>
          </p:spPr>
        </p:pic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4B4FCC95-40F1-404A-8A2B-8ED02DD22001}"/>
                </a:ext>
              </a:extLst>
            </p:cNvPr>
            <p:cNvSpPr/>
            <p:nvPr/>
          </p:nvSpPr>
          <p:spPr>
            <a:xfrm>
              <a:off x="1064361" y="4353066"/>
              <a:ext cx="9789867" cy="2380231"/>
            </a:xfrm>
            <a:custGeom>
              <a:avLst/>
              <a:gdLst>
                <a:gd name="connsiteX0" fmla="*/ 0 w 8074526"/>
                <a:gd name="connsiteY0" fmla="*/ 30024 h 1940244"/>
                <a:gd name="connsiteX1" fmla="*/ 441158 w 8074526"/>
                <a:gd name="connsiteY1" fmla="*/ 16655 h 1940244"/>
                <a:gd name="connsiteX2" fmla="*/ 1510631 w 8074526"/>
                <a:gd name="connsiteY2" fmla="*/ 230550 h 1940244"/>
                <a:gd name="connsiteX3" fmla="*/ 2660316 w 8074526"/>
                <a:gd name="connsiteY3" fmla="*/ 751918 h 1940244"/>
                <a:gd name="connsiteX4" fmla="*/ 4531895 w 8074526"/>
                <a:gd name="connsiteY4" fmla="*/ 1674339 h 1940244"/>
                <a:gd name="connsiteX5" fmla="*/ 6202947 w 8074526"/>
                <a:gd name="connsiteY5" fmla="*/ 1928339 h 1940244"/>
                <a:gd name="connsiteX6" fmla="*/ 8074526 w 8074526"/>
                <a:gd name="connsiteY6" fmla="*/ 1901603 h 19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4526" h="1940244">
                  <a:moveTo>
                    <a:pt x="0" y="30024"/>
                  </a:moveTo>
                  <a:cubicBezTo>
                    <a:pt x="94693" y="6629"/>
                    <a:pt x="189386" y="-16766"/>
                    <a:pt x="441158" y="16655"/>
                  </a:cubicBezTo>
                  <a:cubicBezTo>
                    <a:pt x="692930" y="50076"/>
                    <a:pt x="1140771" y="108006"/>
                    <a:pt x="1510631" y="230550"/>
                  </a:cubicBezTo>
                  <a:cubicBezTo>
                    <a:pt x="1880491" y="353094"/>
                    <a:pt x="2156772" y="511287"/>
                    <a:pt x="2660316" y="751918"/>
                  </a:cubicBezTo>
                  <a:cubicBezTo>
                    <a:pt x="3163860" y="992550"/>
                    <a:pt x="3941457" y="1478269"/>
                    <a:pt x="4531895" y="1674339"/>
                  </a:cubicBezTo>
                  <a:cubicBezTo>
                    <a:pt x="5122333" y="1870409"/>
                    <a:pt x="5612509" y="1890462"/>
                    <a:pt x="6202947" y="1928339"/>
                  </a:cubicBezTo>
                  <a:cubicBezTo>
                    <a:pt x="6793385" y="1966216"/>
                    <a:pt x="8074526" y="1901603"/>
                    <a:pt x="8074526" y="1901603"/>
                  </a:cubicBezTo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45" name="Picture 7" descr="imgres.jpg">
              <a:extLst>
                <a:ext uri="{FF2B5EF4-FFF2-40B4-BE49-F238E27FC236}">
                  <a16:creationId xmlns:a16="http://schemas.microsoft.com/office/drawing/2014/main" id="{8937232C-69BB-9A44-971B-831888D8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3564" y="2911631"/>
              <a:ext cx="338125" cy="373628"/>
            </a:xfrm>
            <a:prstGeom prst="rect">
              <a:avLst/>
            </a:prstGeom>
          </p:spPr>
        </p:pic>
        <p:pic>
          <p:nvPicPr>
            <p:cNvPr id="146" name="Picture 9" descr="images.jpg">
              <a:extLst>
                <a:ext uri="{FF2B5EF4-FFF2-40B4-BE49-F238E27FC236}">
                  <a16:creationId xmlns:a16="http://schemas.microsoft.com/office/drawing/2014/main" id="{FD362216-4229-834B-ABD0-725677F3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4209" y="4236667"/>
              <a:ext cx="1542343" cy="1157404"/>
            </a:xfrm>
            <a:prstGeom prst="rect">
              <a:avLst/>
            </a:prstGeom>
          </p:spPr>
        </p:pic>
        <p:pic>
          <p:nvPicPr>
            <p:cNvPr id="147" name="Picture 10" descr="imgres.jpg">
              <a:extLst>
                <a:ext uri="{FF2B5EF4-FFF2-40B4-BE49-F238E27FC236}">
                  <a16:creationId xmlns:a16="http://schemas.microsoft.com/office/drawing/2014/main" id="{D520E4E1-D6F6-2646-99B9-26019C2B9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013" y="5302120"/>
              <a:ext cx="1324908" cy="585563"/>
            </a:xfrm>
            <a:prstGeom prst="rect">
              <a:avLst/>
            </a:prstGeom>
          </p:spPr>
        </p:pic>
        <p:cxnSp>
          <p:nvCxnSpPr>
            <p:cNvPr id="148" name="Straight Connector 11">
              <a:extLst>
                <a:ext uri="{FF2B5EF4-FFF2-40B4-BE49-F238E27FC236}">
                  <a16:creationId xmlns:a16="http://schemas.microsoft.com/office/drawing/2014/main" id="{7A0F299B-7B3C-F144-A734-20B913D2BC9A}"/>
                </a:ext>
              </a:extLst>
            </p:cNvPr>
            <p:cNvCxnSpPr/>
            <p:nvPr/>
          </p:nvCxnSpPr>
          <p:spPr>
            <a:xfrm>
              <a:off x="2471431" y="4580327"/>
              <a:ext cx="102968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9" name="Picture 12">
              <a:extLst>
                <a:ext uri="{FF2B5EF4-FFF2-40B4-BE49-F238E27FC236}">
                  <a16:creationId xmlns:a16="http://schemas.microsoft.com/office/drawing/2014/main" id="{31F1ECF1-3FCB-5341-8B47-A6C35D4B3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129059" y="4963293"/>
              <a:ext cx="889445" cy="524043"/>
            </a:xfrm>
            <a:prstGeom prst="rect">
              <a:avLst/>
            </a:prstGeom>
          </p:spPr>
        </p:pic>
        <p:pic>
          <p:nvPicPr>
            <p:cNvPr id="151" name="Picture 13">
              <a:extLst>
                <a:ext uri="{FF2B5EF4-FFF2-40B4-BE49-F238E27FC236}">
                  <a16:creationId xmlns:a16="http://schemas.microsoft.com/office/drawing/2014/main" id="{23AEBF83-C562-E14A-8F2B-B347FCFEC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18166" y="4601181"/>
              <a:ext cx="633263" cy="373105"/>
            </a:xfrm>
            <a:prstGeom prst="rect">
              <a:avLst/>
            </a:prstGeom>
          </p:spPr>
        </p:pic>
        <p:pic>
          <p:nvPicPr>
            <p:cNvPr id="152" name="Picture 14">
              <a:extLst>
                <a:ext uri="{FF2B5EF4-FFF2-40B4-BE49-F238E27FC236}">
                  <a16:creationId xmlns:a16="http://schemas.microsoft.com/office/drawing/2014/main" id="{65304293-C64A-EE47-9EF7-7FE35448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590963" y="5182224"/>
              <a:ext cx="541431" cy="319000"/>
            </a:xfrm>
            <a:prstGeom prst="rect">
              <a:avLst/>
            </a:prstGeom>
          </p:spPr>
        </p:pic>
        <p:pic>
          <p:nvPicPr>
            <p:cNvPr id="155" name="Picture 16" descr="images.jpg">
              <a:extLst>
                <a:ext uri="{FF2B5EF4-FFF2-40B4-BE49-F238E27FC236}">
                  <a16:creationId xmlns:a16="http://schemas.microsoft.com/office/drawing/2014/main" id="{C6121F82-8959-A94B-AE1B-AEB304B4A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5397" b="-1"/>
            <a:stretch/>
          </p:blipFill>
          <p:spPr>
            <a:xfrm>
              <a:off x="7951428" y="1305862"/>
              <a:ext cx="1694867" cy="1095265"/>
            </a:xfrm>
            <a:prstGeom prst="rect">
              <a:avLst/>
            </a:prstGeom>
          </p:spPr>
        </p:pic>
        <p:pic>
          <p:nvPicPr>
            <p:cNvPr id="156" name="Picture 19" descr="images.jpg">
              <a:extLst>
                <a:ext uri="{FF2B5EF4-FFF2-40B4-BE49-F238E27FC236}">
                  <a16:creationId xmlns:a16="http://schemas.microsoft.com/office/drawing/2014/main" id="{3A5D8459-AEF7-5346-8766-1382379B0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1073280"/>
              <a:ext cx="3493673" cy="3701267"/>
            </a:xfrm>
            <a:prstGeom prst="rect">
              <a:avLst/>
            </a:prstGeom>
          </p:spPr>
        </p:pic>
        <p:pic>
          <p:nvPicPr>
            <p:cNvPr id="157" name="Picture 21" descr="images.jpg">
              <a:extLst>
                <a:ext uri="{FF2B5EF4-FFF2-40B4-BE49-F238E27FC236}">
                  <a16:creationId xmlns:a16="http://schemas.microsoft.com/office/drawing/2014/main" id="{C83AFC53-2EBB-A841-83DA-59944E369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622778" y="962355"/>
              <a:ext cx="1381519" cy="489055"/>
            </a:xfrm>
            <a:prstGeom prst="rect">
              <a:avLst/>
            </a:prstGeom>
          </p:spPr>
        </p:pic>
        <p:pic>
          <p:nvPicPr>
            <p:cNvPr id="158" name="Picture 23" descr="svasso.gif">
              <a:extLst>
                <a:ext uri="{FF2B5EF4-FFF2-40B4-BE49-F238E27FC236}">
                  <a16:creationId xmlns:a16="http://schemas.microsoft.com/office/drawing/2014/main" id="{1587EB62-6DF9-714B-9FEF-221D6288B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7902" y="3776080"/>
              <a:ext cx="2125215" cy="1416811"/>
            </a:xfrm>
            <a:prstGeom prst="rect">
              <a:avLst/>
            </a:prstGeom>
          </p:spPr>
        </p:pic>
        <p:pic>
          <p:nvPicPr>
            <p:cNvPr id="159" name="Picture 24">
              <a:extLst>
                <a:ext uri="{FF2B5EF4-FFF2-40B4-BE49-F238E27FC236}">
                  <a16:creationId xmlns:a16="http://schemas.microsoft.com/office/drawing/2014/main" id="{1C2749C8-69F2-7946-BAF5-BF4B6931D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3977" y="5230714"/>
              <a:ext cx="866273" cy="485639"/>
            </a:xfrm>
            <a:prstGeom prst="rect">
              <a:avLst/>
            </a:prstGeom>
          </p:spPr>
        </p:pic>
        <p:pic>
          <p:nvPicPr>
            <p:cNvPr id="160" name="Picture 25">
              <a:extLst>
                <a:ext uri="{FF2B5EF4-FFF2-40B4-BE49-F238E27FC236}">
                  <a16:creationId xmlns:a16="http://schemas.microsoft.com/office/drawing/2014/main" id="{0CED4BD2-29C5-8342-904B-678704DAC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4226" y="5735550"/>
              <a:ext cx="585537" cy="328255"/>
            </a:xfrm>
            <a:prstGeom prst="rect">
              <a:avLst/>
            </a:prstGeom>
          </p:spPr>
        </p:pic>
        <p:pic>
          <p:nvPicPr>
            <p:cNvPr id="161" name="Picture 26" descr="imgres.jpg">
              <a:extLst>
                <a:ext uri="{FF2B5EF4-FFF2-40B4-BE49-F238E27FC236}">
                  <a16:creationId xmlns:a16="http://schemas.microsoft.com/office/drawing/2014/main" id="{EDE46480-0433-EE4A-BFE7-514DCBCF5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4972" y="3672223"/>
              <a:ext cx="338125" cy="373628"/>
            </a:xfrm>
            <a:prstGeom prst="rect">
              <a:avLst/>
            </a:prstGeom>
          </p:spPr>
        </p:pic>
        <p:pic>
          <p:nvPicPr>
            <p:cNvPr id="162" name="Picture 6" descr="images.jpg">
              <a:extLst>
                <a:ext uri="{FF2B5EF4-FFF2-40B4-BE49-F238E27FC236}">
                  <a16:creationId xmlns:a16="http://schemas.microsoft.com/office/drawing/2014/main" id="{E4CF9590-040E-D047-8072-441B72FA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0691" y="3149907"/>
              <a:ext cx="1152239" cy="1938421"/>
            </a:xfrm>
            <a:prstGeom prst="rect">
              <a:avLst/>
            </a:prstGeom>
          </p:spPr>
        </p:pic>
        <p:pic>
          <p:nvPicPr>
            <p:cNvPr id="163" name="Picture 27">
              <a:extLst>
                <a:ext uri="{FF2B5EF4-FFF2-40B4-BE49-F238E27FC236}">
                  <a16:creationId xmlns:a16="http://schemas.microsoft.com/office/drawing/2014/main" id="{C464A66C-E8B8-5843-9F84-5A097037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25036" y="4895462"/>
              <a:ext cx="585537" cy="328255"/>
            </a:xfrm>
            <a:prstGeom prst="rect">
              <a:avLst/>
            </a:prstGeom>
          </p:spPr>
        </p:pic>
        <p:pic>
          <p:nvPicPr>
            <p:cNvPr id="164" name="Picture 28">
              <a:extLst>
                <a:ext uri="{FF2B5EF4-FFF2-40B4-BE49-F238E27FC236}">
                  <a16:creationId xmlns:a16="http://schemas.microsoft.com/office/drawing/2014/main" id="{DF7380B6-B783-F341-9ADB-1AF3EBB74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1748" y="5299495"/>
              <a:ext cx="585537" cy="328255"/>
            </a:xfrm>
            <a:prstGeom prst="rect">
              <a:avLst/>
            </a:prstGeom>
          </p:spPr>
        </p:pic>
        <p:pic>
          <p:nvPicPr>
            <p:cNvPr id="165" name="Picture 29">
              <a:extLst>
                <a:ext uri="{FF2B5EF4-FFF2-40B4-BE49-F238E27FC236}">
                  <a16:creationId xmlns:a16="http://schemas.microsoft.com/office/drawing/2014/main" id="{208550D7-63BA-7948-AB5F-6B7DC7FBD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3265" y="5643785"/>
              <a:ext cx="543697" cy="304800"/>
            </a:xfrm>
            <a:prstGeom prst="rect">
              <a:avLst/>
            </a:prstGeom>
          </p:spPr>
        </p:pic>
        <p:pic>
          <p:nvPicPr>
            <p:cNvPr id="166" name="Picture 30" descr="alghe.gif">
              <a:extLst>
                <a:ext uri="{FF2B5EF4-FFF2-40B4-BE49-F238E27FC236}">
                  <a16:creationId xmlns:a16="http://schemas.microsoft.com/office/drawing/2014/main" id="{D67B1FDB-3548-C44A-AEC8-F7236260E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4935" y="4907328"/>
              <a:ext cx="1409520" cy="1825969"/>
            </a:xfrm>
            <a:prstGeom prst="rect">
              <a:avLst/>
            </a:prstGeom>
          </p:spPr>
        </p:pic>
        <p:pic>
          <p:nvPicPr>
            <p:cNvPr id="167" name="Picture 31" descr="alghe.gif">
              <a:extLst>
                <a:ext uri="{FF2B5EF4-FFF2-40B4-BE49-F238E27FC236}">
                  <a16:creationId xmlns:a16="http://schemas.microsoft.com/office/drawing/2014/main" id="{6F786344-4B92-F14B-995E-7127F551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4456" y="5303970"/>
              <a:ext cx="1104771" cy="1431181"/>
            </a:xfrm>
            <a:prstGeom prst="rect">
              <a:avLst/>
            </a:prstGeom>
          </p:spPr>
        </p:pic>
        <p:pic>
          <p:nvPicPr>
            <p:cNvPr id="168" name="Picture 32" descr="images.jpg">
              <a:extLst>
                <a:ext uri="{FF2B5EF4-FFF2-40B4-BE49-F238E27FC236}">
                  <a16:creationId xmlns:a16="http://schemas.microsoft.com/office/drawing/2014/main" id="{B3C871A1-03CC-2344-873D-55EB7B0FD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1971" y="3267459"/>
              <a:ext cx="1152239" cy="1938421"/>
            </a:xfrm>
            <a:prstGeom prst="rect">
              <a:avLst/>
            </a:prstGeom>
          </p:spPr>
        </p:pic>
        <p:pic>
          <p:nvPicPr>
            <p:cNvPr id="169" name="Picture 33" descr="images.jpg">
              <a:extLst>
                <a:ext uri="{FF2B5EF4-FFF2-40B4-BE49-F238E27FC236}">
                  <a16:creationId xmlns:a16="http://schemas.microsoft.com/office/drawing/2014/main" id="{BF55C17C-7024-5946-BADF-F20B95E1F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90" y="3462121"/>
              <a:ext cx="780135" cy="1312427"/>
            </a:xfrm>
            <a:prstGeom prst="rect">
              <a:avLst/>
            </a:prstGeom>
          </p:spPr>
        </p:pic>
        <p:pic>
          <p:nvPicPr>
            <p:cNvPr id="170" name="Picture 34" descr="alghe.gif">
              <a:extLst>
                <a:ext uri="{FF2B5EF4-FFF2-40B4-BE49-F238E27FC236}">
                  <a16:creationId xmlns:a16="http://schemas.microsoft.com/office/drawing/2014/main" id="{C5E48C31-61C6-8E47-A32B-325DADE3E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8619" y="5726205"/>
              <a:ext cx="744211" cy="964091"/>
            </a:xfrm>
            <a:prstGeom prst="rect">
              <a:avLst/>
            </a:prstGeom>
          </p:spPr>
        </p:pic>
        <p:pic>
          <p:nvPicPr>
            <p:cNvPr id="171" name="Picture 35" descr="alghe.gif">
              <a:extLst>
                <a:ext uri="{FF2B5EF4-FFF2-40B4-BE49-F238E27FC236}">
                  <a16:creationId xmlns:a16="http://schemas.microsoft.com/office/drawing/2014/main" id="{36DC0F9B-83A8-2148-B610-03A44DDE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0945" y="5453293"/>
              <a:ext cx="970121" cy="1256748"/>
            </a:xfrm>
            <a:prstGeom prst="rect">
              <a:avLst/>
            </a:prstGeom>
          </p:spPr>
        </p:pic>
        <p:pic>
          <p:nvPicPr>
            <p:cNvPr id="172" name="Picture 36" descr="alghe.gif">
              <a:extLst>
                <a:ext uri="{FF2B5EF4-FFF2-40B4-BE49-F238E27FC236}">
                  <a16:creationId xmlns:a16="http://schemas.microsoft.com/office/drawing/2014/main" id="{65542259-5A1A-F34A-8B50-7E1E6CBA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4297" y="6003135"/>
              <a:ext cx="499873" cy="647563"/>
            </a:xfrm>
            <a:prstGeom prst="rect">
              <a:avLst/>
            </a:prstGeom>
          </p:spPr>
        </p:pic>
        <p:pic>
          <p:nvPicPr>
            <p:cNvPr id="173" name="Picture 37" descr="imgres.jpg">
              <a:extLst>
                <a:ext uri="{FF2B5EF4-FFF2-40B4-BE49-F238E27FC236}">
                  <a16:creationId xmlns:a16="http://schemas.microsoft.com/office/drawing/2014/main" id="{697241C7-462A-4949-A005-E9345B1BA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611" y="2877383"/>
              <a:ext cx="338125" cy="373628"/>
            </a:xfrm>
            <a:prstGeom prst="rect">
              <a:avLst/>
            </a:prstGeom>
          </p:spPr>
        </p:pic>
        <p:pic>
          <p:nvPicPr>
            <p:cNvPr id="174" name="Picture 38" descr="images.jpg">
              <a:extLst>
                <a:ext uri="{FF2B5EF4-FFF2-40B4-BE49-F238E27FC236}">
                  <a16:creationId xmlns:a16="http://schemas.microsoft.com/office/drawing/2014/main" id="{4A4F10B7-99FB-6E40-A612-39FEF6599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3345" y="4108036"/>
              <a:ext cx="480657" cy="808613"/>
            </a:xfrm>
            <a:prstGeom prst="rect">
              <a:avLst/>
            </a:prstGeom>
          </p:spPr>
        </p:pic>
        <p:pic>
          <p:nvPicPr>
            <p:cNvPr id="175" name="Picture 39" descr="images.jpg">
              <a:extLst>
                <a:ext uri="{FF2B5EF4-FFF2-40B4-BE49-F238E27FC236}">
                  <a16:creationId xmlns:a16="http://schemas.microsoft.com/office/drawing/2014/main" id="{51DB4076-DC60-554C-93ED-F4AD0D13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8288" y="1305863"/>
              <a:ext cx="1706715" cy="781387"/>
            </a:xfrm>
            <a:prstGeom prst="rect">
              <a:avLst/>
            </a:prstGeom>
          </p:spPr>
        </p:pic>
        <p:grpSp>
          <p:nvGrpSpPr>
            <p:cNvPr id="176" name="Group 112">
              <a:extLst>
                <a:ext uri="{FF2B5EF4-FFF2-40B4-BE49-F238E27FC236}">
                  <a16:creationId xmlns:a16="http://schemas.microsoft.com/office/drawing/2014/main" id="{10FFFB4F-E16D-8B45-B800-B39E0E0F3411}"/>
                </a:ext>
              </a:extLst>
            </p:cNvPr>
            <p:cNvGrpSpPr/>
            <p:nvPr/>
          </p:nvGrpSpPr>
          <p:grpSpPr>
            <a:xfrm>
              <a:off x="8092173" y="3374701"/>
              <a:ext cx="2003129" cy="2126523"/>
              <a:chOff x="3681557" y="2282063"/>
              <a:chExt cx="2003129" cy="2126523"/>
            </a:xfrm>
          </p:grpSpPr>
          <p:sp>
            <p:nvSpPr>
              <p:cNvPr id="258" name="Oval 113">
                <a:extLst>
                  <a:ext uri="{FF2B5EF4-FFF2-40B4-BE49-F238E27FC236}">
                    <a16:creationId xmlns:a16="http://schemas.microsoft.com/office/drawing/2014/main" id="{762240B5-4627-804E-88D7-33E4C0094C02}"/>
                  </a:ext>
                </a:extLst>
              </p:cNvPr>
              <p:cNvSpPr/>
              <p:nvPr/>
            </p:nvSpPr>
            <p:spPr>
              <a:xfrm>
                <a:off x="5479226" y="4300493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9" name="Oval 114">
                <a:extLst>
                  <a:ext uri="{FF2B5EF4-FFF2-40B4-BE49-F238E27FC236}">
                    <a16:creationId xmlns:a16="http://schemas.microsoft.com/office/drawing/2014/main" id="{DC974566-2AFA-E447-9302-ADCD6BA99D8A}"/>
                  </a:ext>
                </a:extLst>
              </p:cNvPr>
              <p:cNvSpPr/>
              <p:nvPr/>
            </p:nvSpPr>
            <p:spPr>
              <a:xfrm>
                <a:off x="5271793" y="3952340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0" name="Oval 115">
                <a:extLst>
                  <a:ext uri="{FF2B5EF4-FFF2-40B4-BE49-F238E27FC236}">
                    <a16:creationId xmlns:a16="http://schemas.microsoft.com/office/drawing/2014/main" id="{3DFCFB1D-5828-174C-BCEC-0C1EA5CC7793}"/>
                  </a:ext>
                </a:extLst>
              </p:cNvPr>
              <p:cNvSpPr/>
              <p:nvPr/>
            </p:nvSpPr>
            <p:spPr>
              <a:xfrm>
                <a:off x="5424193" y="3795664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1" name="Oval 116">
                <a:extLst>
                  <a:ext uri="{FF2B5EF4-FFF2-40B4-BE49-F238E27FC236}">
                    <a16:creationId xmlns:a16="http://schemas.microsoft.com/office/drawing/2014/main" id="{EA7F47C0-FF67-EA4E-9BCE-70CC06C64C28}"/>
                  </a:ext>
                </a:extLst>
              </p:cNvPr>
              <p:cNvSpPr/>
              <p:nvPr/>
            </p:nvSpPr>
            <p:spPr>
              <a:xfrm>
                <a:off x="5576593" y="3948064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2" name="Oval 117">
                <a:extLst>
                  <a:ext uri="{FF2B5EF4-FFF2-40B4-BE49-F238E27FC236}">
                    <a16:creationId xmlns:a16="http://schemas.microsoft.com/office/drawing/2014/main" id="{66C4EC1D-A446-5F43-B869-1C907677C1CE}"/>
                  </a:ext>
                </a:extLst>
              </p:cNvPr>
              <p:cNvSpPr/>
              <p:nvPr/>
            </p:nvSpPr>
            <p:spPr>
              <a:xfrm>
                <a:off x="4335608" y="313574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3" name="Oval 118">
                <a:extLst>
                  <a:ext uri="{FF2B5EF4-FFF2-40B4-BE49-F238E27FC236}">
                    <a16:creationId xmlns:a16="http://schemas.microsoft.com/office/drawing/2014/main" id="{5998BC9F-8DD4-B746-B018-17C42374A948}"/>
                  </a:ext>
                </a:extLst>
              </p:cNvPr>
              <p:cNvSpPr/>
              <p:nvPr/>
            </p:nvSpPr>
            <p:spPr>
              <a:xfrm>
                <a:off x="4839518" y="4064060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4" name="Oval 119">
                <a:extLst>
                  <a:ext uri="{FF2B5EF4-FFF2-40B4-BE49-F238E27FC236}">
                    <a16:creationId xmlns:a16="http://schemas.microsoft.com/office/drawing/2014/main" id="{FC433039-2ECF-C84A-AEB6-3EA161952953}"/>
                  </a:ext>
                </a:extLst>
              </p:cNvPr>
              <p:cNvSpPr/>
              <p:nvPr/>
            </p:nvSpPr>
            <p:spPr>
              <a:xfrm>
                <a:off x="4991918" y="4216460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5" name="Oval 120">
                <a:extLst>
                  <a:ext uri="{FF2B5EF4-FFF2-40B4-BE49-F238E27FC236}">
                    <a16:creationId xmlns:a16="http://schemas.microsoft.com/office/drawing/2014/main" id="{AD1DC8B1-4F04-9148-B03A-ED5463006B1A}"/>
                  </a:ext>
                </a:extLst>
              </p:cNvPr>
              <p:cNvSpPr/>
              <p:nvPr/>
            </p:nvSpPr>
            <p:spPr>
              <a:xfrm>
                <a:off x="4991918" y="368757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6" name="Oval 121">
                <a:extLst>
                  <a:ext uri="{FF2B5EF4-FFF2-40B4-BE49-F238E27FC236}">
                    <a16:creationId xmlns:a16="http://schemas.microsoft.com/office/drawing/2014/main" id="{D578AC30-8EF9-1043-9458-273934C10BE3}"/>
                  </a:ext>
                </a:extLst>
              </p:cNvPr>
              <p:cNvSpPr/>
              <p:nvPr/>
            </p:nvSpPr>
            <p:spPr>
              <a:xfrm>
                <a:off x="5163700" y="357947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7" name="Oval 122">
                <a:extLst>
                  <a:ext uri="{FF2B5EF4-FFF2-40B4-BE49-F238E27FC236}">
                    <a16:creationId xmlns:a16="http://schemas.microsoft.com/office/drawing/2014/main" id="{9352CA3B-35E8-3748-A549-8127CF658602}"/>
                  </a:ext>
                </a:extLst>
              </p:cNvPr>
              <p:cNvSpPr/>
              <p:nvPr/>
            </p:nvSpPr>
            <p:spPr>
              <a:xfrm>
                <a:off x="5370146" y="345504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8" name="Oval 123">
                <a:extLst>
                  <a:ext uri="{FF2B5EF4-FFF2-40B4-BE49-F238E27FC236}">
                    <a16:creationId xmlns:a16="http://schemas.microsoft.com/office/drawing/2014/main" id="{D3FCDA44-7965-CA46-BBB4-D9F826252814}"/>
                  </a:ext>
                </a:extLst>
              </p:cNvPr>
              <p:cNvSpPr/>
              <p:nvPr/>
            </p:nvSpPr>
            <p:spPr>
              <a:xfrm>
                <a:off x="5522546" y="360744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9" name="Oval 124">
                <a:extLst>
                  <a:ext uri="{FF2B5EF4-FFF2-40B4-BE49-F238E27FC236}">
                    <a16:creationId xmlns:a16="http://schemas.microsoft.com/office/drawing/2014/main" id="{044D54EE-CF45-D945-B883-F7F488D048D6}"/>
                  </a:ext>
                </a:extLst>
              </p:cNvPr>
              <p:cNvSpPr/>
              <p:nvPr/>
            </p:nvSpPr>
            <p:spPr>
              <a:xfrm>
                <a:off x="4731425" y="3402129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0" name="Oval 125">
                <a:extLst>
                  <a:ext uri="{FF2B5EF4-FFF2-40B4-BE49-F238E27FC236}">
                    <a16:creationId xmlns:a16="http://schemas.microsoft.com/office/drawing/2014/main" id="{15A89489-83DA-5749-B2DF-A1C5FA3BA275}"/>
                  </a:ext>
                </a:extLst>
              </p:cNvPr>
              <p:cNvSpPr/>
              <p:nvPr/>
            </p:nvSpPr>
            <p:spPr>
              <a:xfrm>
                <a:off x="3984241" y="316532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1" name="Oval 126">
                <a:extLst>
                  <a:ext uri="{FF2B5EF4-FFF2-40B4-BE49-F238E27FC236}">
                    <a16:creationId xmlns:a16="http://schemas.microsoft.com/office/drawing/2014/main" id="{00C49BB4-FAB6-6243-84D2-374CDC698E8D}"/>
                  </a:ext>
                </a:extLst>
              </p:cNvPr>
              <p:cNvSpPr/>
              <p:nvPr/>
            </p:nvSpPr>
            <p:spPr>
              <a:xfrm>
                <a:off x="3681557" y="2971337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272" name="Group 127">
                <a:extLst>
                  <a:ext uri="{FF2B5EF4-FFF2-40B4-BE49-F238E27FC236}">
                    <a16:creationId xmlns:a16="http://schemas.microsoft.com/office/drawing/2014/main" id="{4C676DF7-46A5-D347-98BE-94F85B3ED3CA}"/>
                  </a:ext>
                </a:extLst>
              </p:cNvPr>
              <p:cNvGrpSpPr/>
              <p:nvPr/>
            </p:nvGrpSpPr>
            <p:grpSpPr>
              <a:xfrm>
                <a:off x="4092334" y="2282063"/>
                <a:ext cx="1029700" cy="556078"/>
                <a:chOff x="6471123" y="1834078"/>
                <a:chExt cx="1029700" cy="556078"/>
              </a:xfrm>
            </p:grpSpPr>
            <p:sp>
              <p:nvSpPr>
                <p:cNvPr id="273" name="Oval 128">
                  <a:extLst>
                    <a:ext uri="{FF2B5EF4-FFF2-40B4-BE49-F238E27FC236}">
                      <a16:creationId xmlns:a16="http://schemas.microsoft.com/office/drawing/2014/main" id="{42C5411F-2C56-134F-B4C8-6493D1FB9A45}"/>
                    </a:ext>
                  </a:extLst>
                </p:cNvPr>
                <p:cNvSpPr/>
                <p:nvPr/>
              </p:nvSpPr>
              <p:spPr>
                <a:xfrm>
                  <a:off x="6471123" y="2282063"/>
                  <a:ext cx="108093" cy="1080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4" name="Oval 129">
                  <a:extLst>
                    <a:ext uri="{FF2B5EF4-FFF2-40B4-BE49-F238E27FC236}">
                      <a16:creationId xmlns:a16="http://schemas.microsoft.com/office/drawing/2014/main" id="{893BEC8F-29CB-F64E-97C4-139F23C8ABA8}"/>
                    </a:ext>
                  </a:extLst>
                </p:cNvPr>
                <p:cNvSpPr/>
                <p:nvPr/>
              </p:nvSpPr>
              <p:spPr>
                <a:xfrm>
                  <a:off x="6832165" y="2127508"/>
                  <a:ext cx="108093" cy="1080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5" name="Oval 130">
                  <a:extLst>
                    <a:ext uri="{FF2B5EF4-FFF2-40B4-BE49-F238E27FC236}">
                      <a16:creationId xmlns:a16="http://schemas.microsoft.com/office/drawing/2014/main" id="{90022697-4289-4849-8B52-9B73D7DAAAD0}"/>
                    </a:ext>
                  </a:extLst>
                </p:cNvPr>
                <p:cNvSpPr/>
                <p:nvPr/>
              </p:nvSpPr>
              <p:spPr>
                <a:xfrm>
                  <a:off x="7022904" y="1834078"/>
                  <a:ext cx="108093" cy="1080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6" name="Oval 131">
                  <a:extLst>
                    <a:ext uri="{FF2B5EF4-FFF2-40B4-BE49-F238E27FC236}">
                      <a16:creationId xmlns:a16="http://schemas.microsoft.com/office/drawing/2014/main" id="{FE5EF76C-74A5-1C40-9DDA-FFDECE2EBAAB}"/>
                    </a:ext>
                  </a:extLst>
                </p:cNvPr>
                <p:cNvSpPr/>
                <p:nvPr/>
              </p:nvSpPr>
              <p:spPr>
                <a:xfrm>
                  <a:off x="7392730" y="2073461"/>
                  <a:ext cx="108093" cy="108093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</p:grpSp>
        <p:grpSp>
          <p:nvGrpSpPr>
            <p:cNvPr id="177" name="Group 132">
              <a:extLst>
                <a:ext uri="{FF2B5EF4-FFF2-40B4-BE49-F238E27FC236}">
                  <a16:creationId xmlns:a16="http://schemas.microsoft.com/office/drawing/2014/main" id="{403B0DB1-D30F-B640-B9F1-FE542B159CBF}"/>
                </a:ext>
              </a:extLst>
            </p:cNvPr>
            <p:cNvGrpSpPr/>
            <p:nvPr/>
          </p:nvGrpSpPr>
          <p:grpSpPr>
            <a:xfrm>
              <a:off x="10663003" y="3206603"/>
              <a:ext cx="1029700" cy="2518332"/>
              <a:chOff x="6382221" y="2718812"/>
              <a:chExt cx="1029700" cy="2518332"/>
            </a:xfrm>
          </p:grpSpPr>
          <p:sp>
            <p:nvSpPr>
              <p:cNvPr id="242" name="Oval 133">
                <a:extLst>
                  <a:ext uri="{FF2B5EF4-FFF2-40B4-BE49-F238E27FC236}">
                    <a16:creationId xmlns:a16="http://schemas.microsoft.com/office/drawing/2014/main" id="{D95546DE-7F24-A448-A968-E485AE96F67C}"/>
                  </a:ext>
                </a:extLst>
              </p:cNvPr>
              <p:cNvSpPr/>
              <p:nvPr/>
            </p:nvSpPr>
            <p:spPr>
              <a:xfrm>
                <a:off x="6436267" y="4300493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3" name="Oval 134">
                <a:extLst>
                  <a:ext uri="{FF2B5EF4-FFF2-40B4-BE49-F238E27FC236}">
                    <a16:creationId xmlns:a16="http://schemas.microsoft.com/office/drawing/2014/main" id="{308F4E25-9FD5-FE4E-9AB5-1705D911D46D}"/>
                  </a:ext>
                </a:extLst>
              </p:cNvPr>
              <p:cNvSpPr/>
              <p:nvPr/>
            </p:nvSpPr>
            <p:spPr>
              <a:xfrm>
                <a:off x="7195735" y="368757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4" name="Oval 135">
                <a:extLst>
                  <a:ext uri="{FF2B5EF4-FFF2-40B4-BE49-F238E27FC236}">
                    <a16:creationId xmlns:a16="http://schemas.microsoft.com/office/drawing/2014/main" id="{AA8C325F-F80A-224F-82CE-287D0FA1D0B2}"/>
                  </a:ext>
                </a:extLst>
              </p:cNvPr>
              <p:cNvSpPr/>
              <p:nvPr/>
            </p:nvSpPr>
            <p:spPr>
              <a:xfrm>
                <a:off x="7087642" y="3898294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5" name="Oval 136">
                <a:extLst>
                  <a:ext uri="{FF2B5EF4-FFF2-40B4-BE49-F238E27FC236}">
                    <a16:creationId xmlns:a16="http://schemas.microsoft.com/office/drawing/2014/main" id="{0170E52B-7A6A-304A-A08A-756AE100C5D1}"/>
                  </a:ext>
                </a:extLst>
              </p:cNvPr>
              <p:cNvSpPr/>
              <p:nvPr/>
            </p:nvSpPr>
            <p:spPr>
              <a:xfrm>
                <a:off x="6690793" y="3898294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6" name="Oval 137">
                <a:extLst>
                  <a:ext uri="{FF2B5EF4-FFF2-40B4-BE49-F238E27FC236}">
                    <a16:creationId xmlns:a16="http://schemas.microsoft.com/office/drawing/2014/main" id="{6B261435-0DAA-C34D-B7BD-8B725CC2520C}"/>
                  </a:ext>
                </a:extLst>
              </p:cNvPr>
              <p:cNvSpPr/>
              <p:nvPr/>
            </p:nvSpPr>
            <p:spPr>
              <a:xfrm>
                <a:off x="6879956" y="3643237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7" name="Oval 138">
                <a:extLst>
                  <a:ext uri="{FF2B5EF4-FFF2-40B4-BE49-F238E27FC236}">
                    <a16:creationId xmlns:a16="http://schemas.microsoft.com/office/drawing/2014/main" id="{5FFBCC49-1E69-8D45-A566-49DC00AF6569}"/>
                  </a:ext>
                </a:extLst>
              </p:cNvPr>
              <p:cNvSpPr/>
              <p:nvPr/>
            </p:nvSpPr>
            <p:spPr>
              <a:xfrm>
                <a:off x="6582700" y="3535144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8" name="Oval 139">
                <a:extLst>
                  <a:ext uri="{FF2B5EF4-FFF2-40B4-BE49-F238E27FC236}">
                    <a16:creationId xmlns:a16="http://schemas.microsoft.com/office/drawing/2014/main" id="{7C2ACE65-EB03-3241-8D0A-2054AD87B90F}"/>
                  </a:ext>
                </a:extLst>
              </p:cNvPr>
              <p:cNvSpPr/>
              <p:nvPr/>
            </p:nvSpPr>
            <p:spPr>
              <a:xfrm>
                <a:off x="7033595" y="461779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9" name="Oval 140">
                <a:extLst>
                  <a:ext uri="{FF2B5EF4-FFF2-40B4-BE49-F238E27FC236}">
                    <a16:creationId xmlns:a16="http://schemas.microsoft.com/office/drawing/2014/main" id="{051524FF-6C71-3F48-8F1A-486FF620AAC0}"/>
                  </a:ext>
                </a:extLst>
              </p:cNvPr>
              <p:cNvSpPr/>
              <p:nvPr/>
            </p:nvSpPr>
            <p:spPr>
              <a:xfrm>
                <a:off x="6427484" y="472589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0" name="Oval 141">
                <a:extLst>
                  <a:ext uri="{FF2B5EF4-FFF2-40B4-BE49-F238E27FC236}">
                    <a16:creationId xmlns:a16="http://schemas.microsoft.com/office/drawing/2014/main" id="{BFB756D7-1F63-174E-9A2B-D5E958FBB1A4}"/>
                  </a:ext>
                </a:extLst>
              </p:cNvPr>
              <p:cNvSpPr/>
              <p:nvPr/>
            </p:nvSpPr>
            <p:spPr>
              <a:xfrm>
                <a:off x="6770906" y="3291716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1" name="Oval 142">
                <a:extLst>
                  <a:ext uri="{FF2B5EF4-FFF2-40B4-BE49-F238E27FC236}">
                    <a16:creationId xmlns:a16="http://schemas.microsoft.com/office/drawing/2014/main" id="{57DFCDA9-5C8A-8B4B-B754-080D884555AB}"/>
                  </a:ext>
                </a:extLst>
              </p:cNvPr>
              <p:cNvSpPr/>
              <p:nvPr/>
            </p:nvSpPr>
            <p:spPr>
              <a:xfrm>
                <a:off x="6382221" y="3166797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2" name="Oval 143">
                <a:extLst>
                  <a:ext uri="{FF2B5EF4-FFF2-40B4-BE49-F238E27FC236}">
                    <a16:creationId xmlns:a16="http://schemas.microsoft.com/office/drawing/2014/main" id="{1863AB10-5EAA-4A47-99A6-0F4882205DDD}"/>
                  </a:ext>
                </a:extLst>
              </p:cNvPr>
              <p:cNvSpPr/>
              <p:nvPr/>
            </p:nvSpPr>
            <p:spPr>
              <a:xfrm>
                <a:off x="6743263" y="3012242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3" name="Oval 144">
                <a:extLst>
                  <a:ext uri="{FF2B5EF4-FFF2-40B4-BE49-F238E27FC236}">
                    <a16:creationId xmlns:a16="http://schemas.microsoft.com/office/drawing/2014/main" id="{9FC71269-E5BB-204C-BF04-A9643DBC27AC}"/>
                  </a:ext>
                </a:extLst>
              </p:cNvPr>
              <p:cNvSpPr/>
              <p:nvPr/>
            </p:nvSpPr>
            <p:spPr>
              <a:xfrm>
                <a:off x="6798886" y="4408586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4" name="Oval 145">
                <a:extLst>
                  <a:ext uri="{FF2B5EF4-FFF2-40B4-BE49-F238E27FC236}">
                    <a16:creationId xmlns:a16="http://schemas.microsoft.com/office/drawing/2014/main" id="{9992EA51-C32F-BF4F-AB37-EBC3A86CE270}"/>
                  </a:ext>
                </a:extLst>
              </p:cNvPr>
              <p:cNvSpPr/>
              <p:nvPr/>
            </p:nvSpPr>
            <p:spPr>
              <a:xfrm>
                <a:off x="7195735" y="477019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5" name="Oval 146">
                <a:extLst>
                  <a:ext uri="{FF2B5EF4-FFF2-40B4-BE49-F238E27FC236}">
                    <a16:creationId xmlns:a16="http://schemas.microsoft.com/office/drawing/2014/main" id="{03B03ACE-8F18-FD4C-AEE7-A3AF87890C72}"/>
                  </a:ext>
                </a:extLst>
              </p:cNvPr>
              <p:cNvSpPr/>
              <p:nvPr/>
            </p:nvSpPr>
            <p:spPr>
              <a:xfrm>
                <a:off x="6979268" y="512905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6" name="Oval 147">
                <a:extLst>
                  <a:ext uri="{FF2B5EF4-FFF2-40B4-BE49-F238E27FC236}">
                    <a16:creationId xmlns:a16="http://schemas.microsoft.com/office/drawing/2014/main" id="{92911C5E-7EF1-2E40-8E77-B0B533F103CF}"/>
                  </a:ext>
                </a:extLst>
              </p:cNvPr>
              <p:cNvSpPr/>
              <p:nvPr/>
            </p:nvSpPr>
            <p:spPr>
              <a:xfrm>
                <a:off x="6934002" y="2718812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7" name="Oval 148">
                <a:extLst>
                  <a:ext uri="{FF2B5EF4-FFF2-40B4-BE49-F238E27FC236}">
                    <a16:creationId xmlns:a16="http://schemas.microsoft.com/office/drawing/2014/main" id="{BCEC4BB6-499B-E14A-BA2F-53EA93F053C2}"/>
                  </a:ext>
                </a:extLst>
              </p:cNvPr>
              <p:cNvSpPr/>
              <p:nvPr/>
            </p:nvSpPr>
            <p:spPr>
              <a:xfrm>
                <a:off x="7303828" y="2958195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pic>
          <p:nvPicPr>
            <p:cNvPr id="178" name="Picture 149" descr="cormorano.gif">
              <a:extLst>
                <a:ext uri="{FF2B5EF4-FFF2-40B4-BE49-F238E27FC236}">
                  <a16:creationId xmlns:a16="http://schemas.microsoft.com/office/drawing/2014/main" id="{BC92C1E2-3AA3-0448-A0E6-C1AB63E94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4966" y="3285259"/>
              <a:ext cx="1652196" cy="1102324"/>
            </a:xfrm>
            <a:prstGeom prst="rect">
              <a:avLst/>
            </a:prstGeom>
          </p:spPr>
        </p:pic>
        <p:grpSp>
          <p:nvGrpSpPr>
            <p:cNvPr id="179" name="Group 150">
              <a:extLst>
                <a:ext uri="{FF2B5EF4-FFF2-40B4-BE49-F238E27FC236}">
                  <a16:creationId xmlns:a16="http://schemas.microsoft.com/office/drawing/2014/main" id="{52440D0B-1DC2-ED4F-815C-5502DA39E50F}"/>
                </a:ext>
              </a:extLst>
            </p:cNvPr>
            <p:cNvGrpSpPr/>
            <p:nvPr/>
          </p:nvGrpSpPr>
          <p:grpSpPr>
            <a:xfrm>
              <a:off x="6549778" y="2746457"/>
              <a:ext cx="1197425" cy="2518332"/>
              <a:chOff x="6382221" y="2718812"/>
              <a:chExt cx="1197424" cy="2518332"/>
            </a:xfrm>
          </p:grpSpPr>
          <p:sp>
            <p:nvSpPr>
              <p:cNvPr id="226" name="Oval 151">
                <a:extLst>
                  <a:ext uri="{FF2B5EF4-FFF2-40B4-BE49-F238E27FC236}">
                    <a16:creationId xmlns:a16="http://schemas.microsoft.com/office/drawing/2014/main" id="{20E5DAFA-3F67-554A-BE2F-03D69D6B860E}"/>
                  </a:ext>
                </a:extLst>
              </p:cNvPr>
              <p:cNvSpPr/>
              <p:nvPr/>
            </p:nvSpPr>
            <p:spPr>
              <a:xfrm>
                <a:off x="7108926" y="4205897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7" name="Oval 152">
                <a:extLst>
                  <a:ext uri="{FF2B5EF4-FFF2-40B4-BE49-F238E27FC236}">
                    <a16:creationId xmlns:a16="http://schemas.microsoft.com/office/drawing/2014/main" id="{869D1749-6E2F-D041-89DB-66EAECA5827B}"/>
                  </a:ext>
                </a:extLst>
              </p:cNvPr>
              <p:cNvSpPr/>
              <p:nvPr/>
            </p:nvSpPr>
            <p:spPr>
              <a:xfrm>
                <a:off x="7195735" y="368757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8" name="Oval 153">
                <a:extLst>
                  <a:ext uri="{FF2B5EF4-FFF2-40B4-BE49-F238E27FC236}">
                    <a16:creationId xmlns:a16="http://schemas.microsoft.com/office/drawing/2014/main" id="{3E922028-0F52-E24A-9C4E-200332B47ACB}"/>
                  </a:ext>
                </a:extLst>
              </p:cNvPr>
              <p:cNvSpPr/>
              <p:nvPr/>
            </p:nvSpPr>
            <p:spPr>
              <a:xfrm>
                <a:off x="7087642" y="3898294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9" name="Oval 154">
                <a:extLst>
                  <a:ext uri="{FF2B5EF4-FFF2-40B4-BE49-F238E27FC236}">
                    <a16:creationId xmlns:a16="http://schemas.microsoft.com/office/drawing/2014/main" id="{2E49B377-A1F9-D246-A59D-F33DC95C7A35}"/>
                  </a:ext>
                </a:extLst>
              </p:cNvPr>
              <p:cNvSpPr/>
              <p:nvPr/>
            </p:nvSpPr>
            <p:spPr>
              <a:xfrm>
                <a:off x="6690793" y="3898294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0" name="Oval 155">
                <a:extLst>
                  <a:ext uri="{FF2B5EF4-FFF2-40B4-BE49-F238E27FC236}">
                    <a16:creationId xmlns:a16="http://schemas.microsoft.com/office/drawing/2014/main" id="{565D84EE-C1F1-B34F-93EE-EAA47010C79A}"/>
                  </a:ext>
                </a:extLst>
              </p:cNvPr>
              <p:cNvSpPr/>
              <p:nvPr/>
            </p:nvSpPr>
            <p:spPr>
              <a:xfrm>
                <a:off x="6879956" y="3643237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1" name="Oval 156">
                <a:extLst>
                  <a:ext uri="{FF2B5EF4-FFF2-40B4-BE49-F238E27FC236}">
                    <a16:creationId xmlns:a16="http://schemas.microsoft.com/office/drawing/2014/main" id="{72FAED2D-A121-474F-8AAA-E5624D6E53CA}"/>
                  </a:ext>
                </a:extLst>
              </p:cNvPr>
              <p:cNvSpPr/>
              <p:nvPr/>
            </p:nvSpPr>
            <p:spPr>
              <a:xfrm>
                <a:off x="6582700" y="3535144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2" name="Oval 157">
                <a:extLst>
                  <a:ext uri="{FF2B5EF4-FFF2-40B4-BE49-F238E27FC236}">
                    <a16:creationId xmlns:a16="http://schemas.microsoft.com/office/drawing/2014/main" id="{B7798892-47FB-3843-A8F5-83D7CDE8A05B}"/>
                  </a:ext>
                </a:extLst>
              </p:cNvPr>
              <p:cNvSpPr/>
              <p:nvPr/>
            </p:nvSpPr>
            <p:spPr>
              <a:xfrm>
                <a:off x="7033595" y="461779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3" name="Oval 158">
                <a:extLst>
                  <a:ext uri="{FF2B5EF4-FFF2-40B4-BE49-F238E27FC236}">
                    <a16:creationId xmlns:a16="http://schemas.microsoft.com/office/drawing/2014/main" id="{E3264490-2D0E-4447-B5E1-37FCACAF050E}"/>
                  </a:ext>
                </a:extLst>
              </p:cNvPr>
              <p:cNvSpPr/>
              <p:nvPr/>
            </p:nvSpPr>
            <p:spPr>
              <a:xfrm>
                <a:off x="6427484" y="472589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4" name="Oval 159">
                <a:extLst>
                  <a:ext uri="{FF2B5EF4-FFF2-40B4-BE49-F238E27FC236}">
                    <a16:creationId xmlns:a16="http://schemas.microsoft.com/office/drawing/2014/main" id="{033304F1-D4ED-2C46-8707-B98C426CCB4F}"/>
                  </a:ext>
                </a:extLst>
              </p:cNvPr>
              <p:cNvSpPr/>
              <p:nvPr/>
            </p:nvSpPr>
            <p:spPr>
              <a:xfrm>
                <a:off x="6770906" y="3291716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5" name="Oval 160">
                <a:extLst>
                  <a:ext uri="{FF2B5EF4-FFF2-40B4-BE49-F238E27FC236}">
                    <a16:creationId xmlns:a16="http://schemas.microsoft.com/office/drawing/2014/main" id="{07B6FE6D-A79D-6849-BB4A-56F5B2D0EAFA}"/>
                  </a:ext>
                </a:extLst>
              </p:cNvPr>
              <p:cNvSpPr/>
              <p:nvPr/>
            </p:nvSpPr>
            <p:spPr>
              <a:xfrm>
                <a:off x="6382221" y="3166797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6" name="Oval 161">
                <a:extLst>
                  <a:ext uri="{FF2B5EF4-FFF2-40B4-BE49-F238E27FC236}">
                    <a16:creationId xmlns:a16="http://schemas.microsoft.com/office/drawing/2014/main" id="{AF7C22C9-9854-3540-A418-78EDB29CBC37}"/>
                  </a:ext>
                </a:extLst>
              </p:cNvPr>
              <p:cNvSpPr/>
              <p:nvPr/>
            </p:nvSpPr>
            <p:spPr>
              <a:xfrm>
                <a:off x="6743263" y="3012242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7" name="Oval 162">
                <a:extLst>
                  <a:ext uri="{FF2B5EF4-FFF2-40B4-BE49-F238E27FC236}">
                    <a16:creationId xmlns:a16="http://schemas.microsoft.com/office/drawing/2014/main" id="{10BB269C-1E90-554B-9EEB-5490D3D8FFB1}"/>
                  </a:ext>
                </a:extLst>
              </p:cNvPr>
              <p:cNvSpPr/>
              <p:nvPr/>
            </p:nvSpPr>
            <p:spPr>
              <a:xfrm>
                <a:off x="7471552" y="431399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8" name="Oval 163">
                <a:extLst>
                  <a:ext uri="{FF2B5EF4-FFF2-40B4-BE49-F238E27FC236}">
                    <a16:creationId xmlns:a16="http://schemas.microsoft.com/office/drawing/2014/main" id="{FA1E8D9B-38AF-9A43-9354-FC98CB91A92C}"/>
                  </a:ext>
                </a:extLst>
              </p:cNvPr>
              <p:cNvSpPr/>
              <p:nvPr/>
            </p:nvSpPr>
            <p:spPr>
              <a:xfrm>
                <a:off x="7195735" y="477019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9" name="Oval 164">
                <a:extLst>
                  <a:ext uri="{FF2B5EF4-FFF2-40B4-BE49-F238E27FC236}">
                    <a16:creationId xmlns:a16="http://schemas.microsoft.com/office/drawing/2014/main" id="{DD7D1E44-FE85-494B-984F-49F0F147DA03}"/>
                  </a:ext>
                </a:extLst>
              </p:cNvPr>
              <p:cNvSpPr/>
              <p:nvPr/>
            </p:nvSpPr>
            <p:spPr>
              <a:xfrm>
                <a:off x="6979268" y="512905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0" name="Oval 165">
                <a:extLst>
                  <a:ext uri="{FF2B5EF4-FFF2-40B4-BE49-F238E27FC236}">
                    <a16:creationId xmlns:a16="http://schemas.microsoft.com/office/drawing/2014/main" id="{5F75F4AD-9554-B147-88E7-F3711FAFC1B0}"/>
                  </a:ext>
                </a:extLst>
              </p:cNvPr>
              <p:cNvSpPr/>
              <p:nvPr/>
            </p:nvSpPr>
            <p:spPr>
              <a:xfrm>
                <a:off x="6934002" y="2718812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1" name="Oval 166">
                <a:extLst>
                  <a:ext uri="{FF2B5EF4-FFF2-40B4-BE49-F238E27FC236}">
                    <a16:creationId xmlns:a16="http://schemas.microsoft.com/office/drawing/2014/main" id="{3575007A-C6E2-D14C-AD52-537E9DEE04A4}"/>
                  </a:ext>
                </a:extLst>
              </p:cNvPr>
              <p:cNvSpPr/>
              <p:nvPr/>
            </p:nvSpPr>
            <p:spPr>
              <a:xfrm>
                <a:off x="7303828" y="2958195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80" name="Group 167">
              <a:extLst>
                <a:ext uri="{FF2B5EF4-FFF2-40B4-BE49-F238E27FC236}">
                  <a16:creationId xmlns:a16="http://schemas.microsoft.com/office/drawing/2014/main" id="{0B3F1720-F045-A74A-B89A-ABFB60011684}"/>
                </a:ext>
              </a:extLst>
            </p:cNvPr>
            <p:cNvGrpSpPr/>
            <p:nvPr/>
          </p:nvGrpSpPr>
          <p:grpSpPr>
            <a:xfrm>
              <a:off x="3959359" y="2090478"/>
              <a:ext cx="1029700" cy="556079"/>
              <a:chOff x="6471123" y="1834078"/>
              <a:chExt cx="1029700" cy="556078"/>
            </a:xfrm>
          </p:grpSpPr>
          <p:sp>
            <p:nvSpPr>
              <p:cNvPr id="222" name="Oval 168">
                <a:extLst>
                  <a:ext uri="{FF2B5EF4-FFF2-40B4-BE49-F238E27FC236}">
                    <a16:creationId xmlns:a16="http://schemas.microsoft.com/office/drawing/2014/main" id="{6C379D40-7B7C-874C-8BE1-C9FB6455AAF6}"/>
                  </a:ext>
                </a:extLst>
              </p:cNvPr>
              <p:cNvSpPr/>
              <p:nvPr/>
            </p:nvSpPr>
            <p:spPr>
              <a:xfrm>
                <a:off x="6471123" y="2282063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3" name="Oval 169">
                <a:extLst>
                  <a:ext uri="{FF2B5EF4-FFF2-40B4-BE49-F238E27FC236}">
                    <a16:creationId xmlns:a16="http://schemas.microsoft.com/office/drawing/2014/main" id="{48D90FB1-5701-CD43-941A-0A4D5C3ABF6B}"/>
                  </a:ext>
                </a:extLst>
              </p:cNvPr>
              <p:cNvSpPr/>
              <p:nvPr/>
            </p:nvSpPr>
            <p:spPr>
              <a:xfrm>
                <a:off x="6832165" y="212750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4" name="Oval 170">
                <a:extLst>
                  <a:ext uri="{FF2B5EF4-FFF2-40B4-BE49-F238E27FC236}">
                    <a16:creationId xmlns:a16="http://schemas.microsoft.com/office/drawing/2014/main" id="{82B84C05-7D1A-8148-8273-C0416F9A36B7}"/>
                  </a:ext>
                </a:extLst>
              </p:cNvPr>
              <p:cNvSpPr/>
              <p:nvPr/>
            </p:nvSpPr>
            <p:spPr>
              <a:xfrm>
                <a:off x="7022904" y="183407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5" name="Oval 171">
                <a:extLst>
                  <a:ext uri="{FF2B5EF4-FFF2-40B4-BE49-F238E27FC236}">
                    <a16:creationId xmlns:a16="http://schemas.microsoft.com/office/drawing/2014/main" id="{DA59503F-D399-2B46-8EBE-3CC8BD0A03AF}"/>
                  </a:ext>
                </a:extLst>
              </p:cNvPr>
              <p:cNvSpPr/>
              <p:nvPr/>
            </p:nvSpPr>
            <p:spPr>
              <a:xfrm>
                <a:off x="7392730" y="207346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81" name="Group 172">
              <a:extLst>
                <a:ext uri="{FF2B5EF4-FFF2-40B4-BE49-F238E27FC236}">
                  <a16:creationId xmlns:a16="http://schemas.microsoft.com/office/drawing/2014/main" id="{57C956A4-980D-BD41-96B0-14D6EDDD0B4D}"/>
                </a:ext>
              </a:extLst>
            </p:cNvPr>
            <p:cNvGrpSpPr/>
            <p:nvPr/>
          </p:nvGrpSpPr>
          <p:grpSpPr>
            <a:xfrm>
              <a:off x="4725919" y="2368518"/>
              <a:ext cx="1029700" cy="556079"/>
              <a:chOff x="6471123" y="1834078"/>
              <a:chExt cx="1029700" cy="556078"/>
            </a:xfrm>
          </p:grpSpPr>
          <p:sp>
            <p:nvSpPr>
              <p:cNvPr id="218" name="Oval 173">
                <a:extLst>
                  <a:ext uri="{FF2B5EF4-FFF2-40B4-BE49-F238E27FC236}">
                    <a16:creationId xmlns:a16="http://schemas.microsoft.com/office/drawing/2014/main" id="{1460AF52-8A19-904F-B0F1-A514DB10978D}"/>
                  </a:ext>
                </a:extLst>
              </p:cNvPr>
              <p:cNvSpPr/>
              <p:nvPr/>
            </p:nvSpPr>
            <p:spPr>
              <a:xfrm>
                <a:off x="6471123" y="2282063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9" name="Oval 174">
                <a:extLst>
                  <a:ext uri="{FF2B5EF4-FFF2-40B4-BE49-F238E27FC236}">
                    <a16:creationId xmlns:a16="http://schemas.microsoft.com/office/drawing/2014/main" id="{1F8473D5-B69B-AB41-A291-760A27F8C44A}"/>
                  </a:ext>
                </a:extLst>
              </p:cNvPr>
              <p:cNvSpPr/>
              <p:nvPr/>
            </p:nvSpPr>
            <p:spPr>
              <a:xfrm>
                <a:off x="6832165" y="212750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0" name="Oval 175">
                <a:extLst>
                  <a:ext uri="{FF2B5EF4-FFF2-40B4-BE49-F238E27FC236}">
                    <a16:creationId xmlns:a16="http://schemas.microsoft.com/office/drawing/2014/main" id="{33B3BA76-0C9C-A446-B249-5CBFA24AC82D}"/>
                  </a:ext>
                </a:extLst>
              </p:cNvPr>
              <p:cNvSpPr/>
              <p:nvPr/>
            </p:nvSpPr>
            <p:spPr>
              <a:xfrm>
                <a:off x="7022904" y="183407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1" name="Oval 176">
                <a:extLst>
                  <a:ext uri="{FF2B5EF4-FFF2-40B4-BE49-F238E27FC236}">
                    <a16:creationId xmlns:a16="http://schemas.microsoft.com/office/drawing/2014/main" id="{628F08CD-7AE9-D142-B123-718C872E68C6}"/>
                  </a:ext>
                </a:extLst>
              </p:cNvPr>
              <p:cNvSpPr/>
              <p:nvPr/>
            </p:nvSpPr>
            <p:spPr>
              <a:xfrm>
                <a:off x="7392730" y="207346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82" name="Group 177">
              <a:extLst>
                <a:ext uri="{FF2B5EF4-FFF2-40B4-BE49-F238E27FC236}">
                  <a16:creationId xmlns:a16="http://schemas.microsoft.com/office/drawing/2014/main" id="{DD2D904D-E507-3449-ADF7-0C92DF7722DD}"/>
                </a:ext>
              </a:extLst>
            </p:cNvPr>
            <p:cNvGrpSpPr/>
            <p:nvPr/>
          </p:nvGrpSpPr>
          <p:grpSpPr>
            <a:xfrm>
              <a:off x="4880966" y="3336042"/>
              <a:ext cx="1029700" cy="556079"/>
              <a:chOff x="6471123" y="1834078"/>
              <a:chExt cx="1029700" cy="556078"/>
            </a:xfrm>
          </p:grpSpPr>
          <p:sp>
            <p:nvSpPr>
              <p:cNvPr id="214" name="Oval 178">
                <a:extLst>
                  <a:ext uri="{FF2B5EF4-FFF2-40B4-BE49-F238E27FC236}">
                    <a16:creationId xmlns:a16="http://schemas.microsoft.com/office/drawing/2014/main" id="{A9A5380A-9224-8543-8D18-63465E838419}"/>
                  </a:ext>
                </a:extLst>
              </p:cNvPr>
              <p:cNvSpPr/>
              <p:nvPr/>
            </p:nvSpPr>
            <p:spPr>
              <a:xfrm>
                <a:off x="6471123" y="2282063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5" name="Oval 179">
                <a:extLst>
                  <a:ext uri="{FF2B5EF4-FFF2-40B4-BE49-F238E27FC236}">
                    <a16:creationId xmlns:a16="http://schemas.microsoft.com/office/drawing/2014/main" id="{6E662D82-D79B-E943-9EB4-3EF21C35F6E1}"/>
                  </a:ext>
                </a:extLst>
              </p:cNvPr>
              <p:cNvSpPr/>
              <p:nvPr/>
            </p:nvSpPr>
            <p:spPr>
              <a:xfrm>
                <a:off x="6832165" y="212750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6" name="Oval 180">
                <a:extLst>
                  <a:ext uri="{FF2B5EF4-FFF2-40B4-BE49-F238E27FC236}">
                    <a16:creationId xmlns:a16="http://schemas.microsoft.com/office/drawing/2014/main" id="{F9DBDC65-D1BF-074D-95B9-4357BF303EBE}"/>
                  </a:ext>
                </a:extLst>
              </p:cNvPr>
              <p:cNvSpPr/>
              <p:nvPr/>
            </p:nvSpPr>
            <p:spPr>
              <a:xfrm>
                <a:off x="7022904" y="183407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7" name="Oval 181">
                <a:extLst>
                  <a:ext uri="{FF2B5EF4-FFF2-40B4-BE49-F238E27FC236}">
                    <a16:creationId xmlns:a16="http://schemas.microsoft.com/office/drawing/2014/main" id="{88EA496A-7FE3-7B4E-9CD6-CE2F615F98CC}"/>
                  </a:ext>
                </a:extLst>
              </p:cNvPr>
              <p:cNvSpPr/>
              <p:nvPr/>
            </p:nvSpPr>
            <p:spPr>
              <a:xfrm>
                <a:off x="7392730" y="207346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39F5DDED-FE61-CD43-A482-A5F769A7BC2C}"/>
                </a:ext>
              </a:extLst>
            </p:cNvPr>
            <p:cNvGrpSpPr/>
            <p:nvPr/>
          </p:nvGrpSpPr>
          <p:grpSpPr>
            <a:xfrm>
              <a:off x="5350101" y="4888299"/>
              <a:ext cx="1029700" cy="556079"/>
              <a:chOff x="6471123" y="1834078"/>
              <a:chExt cx="1029700" cy="556078"/>
            </a:xfrm>
          </p:grpSpPr>
          <p:sp>
            <p:nvSpPr>
              <p:cNvPr id="210" name="Oval 183">
                <a:extLst>
                  <a:ext uri="{FF2B5EF4-FFF2-40B4-BE49-F238E27FC236}">
                    <a16:creationId xmlns:a16="http://schemas.microsoft.com/office/drawing/2014/main" id="{F6F50A80-0089-2A4A-9547-913149D4B020}"/>
                  </a:ext>
                </a:extLst>
              </p:cNvPr>
              <p:cNvSpPr/>
              <p:nvPr/>
            </p:nvSpPr>
            <p:spPr>
              <a:xfrm>
                <a:off x="6471123" y="2282063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1" name="Oval 184">
                <a:extLst>
                  <a:ext uri="{FF2B5EF4-FFF2-40B4-BE49-F238E27FC236}">
                    <a16:creationId xmlns:a16="http://schemas.microsoft.com/office/drawing/2014/main" id="{32ECE9E6-8FCC-7C4E-BBC0-9433BECED102}"/>
                  </a:ext>
                </a:extLst>
              </p:cNvPr>
              <p:cNvSpPr/>
              <p:nvPr/>
            </p:nvSpPr>
            <p:spPr>
              <a:xfrm>
                <a:off x="6832165" y="212750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2" name="Oval 185">
                <a:extLst>
                  <a:ext uri="{FF2B5EF4-FFF2-40B4-BE49-F238E27FC236}">
                    <a16:creationId xmlns:a16="http://schemas.microsoft.com/office/drawing/2014/main" id="{DDD08C64-23AB-D140-BD10-0738CD2378FA}"/>
                  </a:ext>
                </a:extLst>
              </p:cNvPr>
              <p:cNvSpPr/>
              <p:nvPr/>
            </p:nvSpPr>
            <p:spPr>
              <a:xfrm>
                <a:off x="7022904" y="1834078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3" name="Oval 186">
                <a:extLst>
                  <a:ext uri="{FF2B5EF4-FFF2-40B4-BE49-F238E27FC236}">
                    <a16:creationId xmlns:a16="http://schemas.microsoft.com/office/drawing/2014/main" id="{91FF8466-F7FA-E643-8441-A59464A8EB57}"/>
                  </a:ext>
                </a:extLst>
              </p:cNvPr>
              <p:cNvSpPr/>
              <p:nvPr/>
            </p:nvSpPr>
            <p:spPr>
              <a:xfrm>
                <a:off x="7392730" y="2073461"/>
                <a:ext cx="108093" cy="10809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84" name="Up-Down Arrow 187">
              <a:extLst>
                <a:ext uri="{FF2B5EF4-FFF2-40B4-BE49-F238E27FC236}">
                  <a16:creationId xmlns:a16="http://schemas.microsoft.com/office/drawing/2014/main" id="{D840EC07-43E0-3444-8D14-0D7550F0D2A5}"/>
                </a:ext>
              </a:extLst>
            </p:cNvPr>
            <p:cNvSpPr/>
            <p:nvPr/>
          </p:nvSpPr>
          <p:spPr>
            <a:xfrm>
              <a:off x="7904640" y="3674196"/>
              <a:ext cx="374973" cy="1647579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85" name="Straight Connector 2">
              <a:extLst>
                <a:ext uri="{FF2B5EF4-FFF2-40B4-BE49-F238E27FC236}">
                  <a16:creationId xmlns:a16="http://schemas.microsoft.com/office/drawing/2014/main" id="{34E17D64-76C4-334B-B71E-34284FA59FDC}"/>
                </a:ext>
              </a:extLst>
            </p:cNvPr>
            <p:cNvCxnSpPr/>
            <p:nvPr/>
          </p:nvCxnSpPr>
          <p:spPr>
            <a:xfrm flipH="1">
              <a:off x="6009976" y="2401128"/>
              <a:ext cx="2420475" cy="2077379"/>
            </a:xfrm>
            <a:prstGeom prst="line">
              <a:avLst/>
            </a:prstGeom>
            <a:ln>
              <a:solidFill>
                <a:srgbClr val="FE9D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95">
              <a:extLst>
                <a:ext uri="{FF2B5EF4-FFF2-40B4-BE49-F238E27FC236}">
                  <a16:creationId xmlns:a16="http://schemas.microsoft.com/office/drawing/2014/main" id="{E501CCB1-CB4A-9E43-BA14-C53A8A9D9D43}"/>
                </a:ext>
              </a:extLst>
            </p:cNvPr>
            <p:cNvCxnSpPr/>
            <p:nvPr/>
          </p:nvCxnSpPr>
          <p:spPr>
            <a:xfrm flipH="1">
              <a:off x="4790172" y="2238525"/>
              <a:ext cx="3283080" cy="911380"/>
            </a:xfrm>
            <a:prstGeom prst="line">
              <a:avLst/>
            </a:prstGeom>
            <a:ln>
              <a:solidFill>
                <a:srgbClr val="FE9D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96">
              <a:extLst>
                <a:ext uri="{FF2B5EF4-FFF2-40B4-BE49-F238E27FC236}">
                  <a16:creationId xmlns:a16="http://schemas.microsoft.com/office/drawing/2014/main" id="{08A9F10A-8CC3-264F-BED2-F07ACBCB3020}"/>
                </a:ext>
              </a:extLst>
            </p:cNvPr>
            <p:cNvCxnSpPr/>
            <p:nvPr/>
          </p:nvCxnSpPr>
          <p:spPr>
            <a:xfrm flipH="1">
              <a:off x="8019673" y="3149904"/>
              <a:ext cx="434595" cy="1328600"/>
            </a:xfrm>
            <a:prstGeom prst="line">
              <a:avLst/>
            </a:prstGeom>
            <a:ln>
              <a:solidFill>
                <a:srgbClr val="FE9D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97">
              <a:extLst>
                <a:ext uri="{FF2B5EF4-FFF2-40B4-BE49-F238E27FC236}">
                  <a16:creationId xmlns:a16="http://schemas.microsoft.com/office/drawing/2014/main" id="{8B597DBE-EF1B-F443-A593-CA7815570686}"/>
                </a:ext>
              </a:extLst>
            </p:cNvPr>
            <p:cNvCxnSpPr/>
            <p:nvPr/>
          </p:nvCxnSpPr>
          <p:spPr>
            <a:xfrm>
              <a:off x="9004296" y="2401128"/>
              <a:ext cx="938131" cy="2077379"/>
            </a:xfrm>
            <a:prstGeom prst="line">
              <a:avLst/>
            </a:prstGeom>
            <a:ln>
              <a:solidFill>
                <a:srgbClr val="FE9D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204">
              <a:extLst>
                <a:ext uri="{FF2B5EF4-FFF2-40B4-BE49-F238E27FC236}">
                  <a16:creationId xmlns:a16="http://schemas.microsoft.com/office/drawing/2014/main" id="{D93FF3C1-E47E-1B40-9265-1DEF2EAC7163}"/>
                </a:ext>
              </a:extLst>
            </p:cNvPr>
            <p:cNvCxnSpPr/>
            <p:nvPr/>
          </p:nvCxnSpPr>
          <p:spPr>
            <a:xfrm flipH="1">
              <a:off x="5183711" y="4645175"/>
              <a:ext cx="662099" cy="578328"/>
            </a:xfrm>
            <a:prstGeom prst="line">
              <a:avLst/>
            </a:prstGeom>
            <a:ln>
              <a:solidFill>
                <a:srgbClr val="FE9D08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205">
              <a:extLst>
                <a:ext uri="{FF2B5EF4-FFF2-40B4-BE49-F238E27FC236}">
                  <a16:creationId xmlns:a16="http://schemas.microsoft.com/office/drawing/2014/main" id="{03DA53F8-7D9F-5841-821A-98E61ECB87BA}"/>
                </a:ext>
              </a:extLst>
            </p:cNvPr>
            <p:cNvCxnSpPr/>
            <p:nvPr/>
          </p:nvCxnSpPr>
          <p:spPr>
            <a:xfrm flipH="1">
              <a:off x="7622780" y="4724922"/>
              <a:ext cx="328649" cy="1149148"/>
            </a:xfrm>
            <a:prstGeom prst="line">
              <a:avLst/>
            </a:prstGeom>
            <a:ln>
              <a:solidFill>
                <a:srgbClr val="FE9D08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206">
              <a:extLst>
                <a:ext uri="{FF2B5EF4-FFF2-40B4-BE49-F238E27FC236}">
                  <a16:creationId xmlns:a16="http://schemas.microsoft.com/office/drawing/2014/main" id="{5C55A230-A2D9-F548-AFBA-40D2E8351645}"/>
                </a:ext>
              </a:extLst>
            </p:cNvPr>
            <p:cNvCxnSpPr/>
            <p:nvPr/>
          </p:nvCxnSpPr>
          <p:spPr>
            <a:xfrm>
              <a:off x="10022479" y="4645175"/>
              <a:ext cx="625471" cy="1184588"/>
            </a:xfrm>
            <a:prstGeom prst="line">
              <a:avLst/>
            </a:prstGeom>
            <a:ln>
              <a:solidFill>
                <a:srgbClr val="FE9D08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2" name="Picture 17" descr="images.jpg">
              <a:extLst>
                <a:ext uri="{FF2B5EF4-FFF2-40B4-BE49-F238E27FC236}">
                  <a16:creationId xmlns:a16="http://schemas.microsoft.com/office/drawing/2014/main" id="{382C22C7-556A-C442-89C9-F04E13CAC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2644" y="2368520"/>
              <a:ext cx="1706715" cy="781387"/>
            </a:xfrm>
            <a:prstGeom prst="rect">
              <a:avLst/>
            </a:prstGeom>
          </p:spPr>
        </p:pic>
        <p:sp>
          <p:nvSpPr>
            <p:cNvPr id="193" name="Curved Up Arrow 89">
              <a:extLst>
                <a:ext uri="{FF2B5EF4-FFF2-40B4-BE49-F238E27FC236}">
                  <a16:creationId xmlns:a16="http://schemas.microsoft.com/office/drawing/2014/main" id="{59716384-5210-554B-A454-68A96670A7E4}"/>
                </a:ext>
              </a:extLst>
            </p:cNvPr>
            <p:cNvSpPr/>
            <p:nvPr/>
          </p:nvSpPr>
          <p:spPr>
            <a:xfrm>
              <a:off x="8424961" y="5417982"/>
              <a:ext cx="857593" cy="318028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94" name="Curved Up Arrow 90">
              <a:extLst>
                <a:ext uri="{FF2B5EF4-FFF2-40B4-BE49-F238E27FC236}">
                  <a16:creationId xmlns:a16="http://schemas.microsoft.com/office/drawing/2014/main" id="{B8BE306F-65E2-094C-9F94-4093E476262E}"/>
                </a:ext>
              </a:extLst>
            </p:cNvPr>
            <p:cNvSpPr/>
            <p:nvPr/>
          </p:nvSpPr>
          <p:spPr>
            <a:xfrm rot="10800000">
              <a:off x="8401673" y="4893839"/>
              <a:ext cx="857593" cy="318028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Connector 91">
              <a:extLst>
                <a:ext uri="{FF2B5EF4-FFF2-40B4-BE49-F238E27FC236}">
                  <a16:creationId xmlns:a16="http://schemas.microsoft.com/office/drawing/2014/main" id="{F5B11387-9688-114D-8E7B-183D753666D2}"/>
                </a:ext>
              </a:extLst>
            </p:cNvPr>
            <p:cNvCxnSpPr/>
            <p:nvPr/>
          </p:nvCxnSpPr>
          <p:spPr>
            <a:xfrm>
              <a:off x="5639837" y="6133259"/>
              <a:ext cx="612668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E7047C9E-5051-FF41-AB54-2FB654715547}"/>
                </a:ext>
              </a:extLst>
            </p:cNvPr>
            <p:cNvSpPr/>
            <p:nvPr/>
          </p:nvSpPr>
          <p:spPr>
            <a:xfrm>
              <a:off x="5520282" y="5033083"/>
              <a:ext cx="126017" cy="804983"/>
            </a:xfrm>
            <a:custGeom>
              <a:avLst/>
              <a:gdLst>
                <a:gd name="connsiteX0" fmla="*/ 36070 w 126017"/>
                <a:gd name="connsiteY0" fmla="*/ 804983 h 804983"/>
                <a:gd name="connsiteX1" fmla="*/ 125511 w 126017"/>
                <a:gd name="connsiteY1" fmla="*/ 661875 h 804983"/>
                <a:gd name="connsiteX2" fmla="*/ 294 w 126017"/>
                <a:gd name="connsiteY2" fmla="*/ 411436 h 804983"/>
                <a:gd name="connsiteX3" fmla="*/ 89734 w 126017"/>
                <a:gd name="connsiteY3" fmla="*/ 214662 h 804983"/>
                <a:gd name="connsiteX4" fmla="*/ 53958 w 126017"/>
                <a:gd name="connsiteY4" fmla="*/ 0 h 80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17" h="804983">
                  <a:moveTo>
                    <a:pt x="36070" y="804983"/>
                  </a:moveTo>
                  <a:cubicBezTo>
                    <a:pt x="83772" y="766224"/>
                    <a:pt x="131474" y="727466"/>
                    <a:pt x="125511" y="661875"/>
                  </a:cubicBezTo>
                  <a:cubicBezTo>
                    <a:pt x="119548" y="596284"/>
                    <a:pt x="6257" y="485971"/>
                    <a:pt x="294" y="411436"/>
                  </a:cubicBezTo>
                  <a:cubicBezTo>
                    <a:pt x="-5669" y="336901"/>
                    <a:pt x="80790" y="283235"/>
                    <a:pt x="89734" y="214662"/>
                  </a:cubicBezTo>
                  <a:cubicBezTo>
                    <a:pt x="98678" y="146089"/>
                    <a:pt x="53958" y="0"/>
                    <a:pt x="53958" y="0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  <p:sp>
          <p:nvSpPr>
            <p:cNvPr id="197" name="Freeform 95">
              <a:extLst>
                <a:ext uri="{FF2B5EF4-FFF2-40B4-BE49-F238E27FC236}">
                  <a16:creationId xmlns:a16="http://schemas.microsoft.com/office/drawing/2014/main" id="{84156417-81A1-844D-9D78-F338531135C6}"/>
                </a:ext>
              </a:extLst>
            </p:cNvPr>
            <p:cNvSpPr/>
            <p:nvPr/>
          </p:nvSpPr>
          <p:spPr>
            <a:xfrm>
              <a:off x="5048389" y="5033081"/>
              <a:ext cx="126017" cy="726719"/>
            </a:xfrm>
            <a:custGeom>
              <a:avLst/>
              <a:gdLst>
                <a:gd name="connsiteX0" fmla="*/ 36070 w 126017"/>
                <a:gd name="connsiteY0" fmla="*/ 804983 h 804983"/>
                <a:gd name="connsiteX1" fmla="*/ 125511 w 126017"/>
                <a:gd name="connsiteY1" fmla="*/ 661875 h 804983"/>
                <a:gd name="connsiteX2" fmla="*/ 294 w 126017"/>
                <a:gd name="connsiteY2" fmla="*/ 411436 h 804983"/>
                <a:gd name="connsiteX3" fmla="*/ 89734 w 126017"/>
                <a:gd name="connsiteY3" fmla="*/ 214662 h 804983"/>
                <a:gd name="connsiteX4" fmla="*/ 53958 w 126017"/>
                <a:gd name="connsiteY4" fmla="*/ 0 h 80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17" h="804983">
                  <a:moveTo>
                    <a:pt x="36070" y="804983"/>
                  </a:moveTo>
                  <a:cubicBezTo>
                    <a:pt x="83772" y="766224"/>
                    <a:pt x="131474" y="727466"/>
                    <a:pt x="125511" y="661875"/>
                  </a:cubicBezTo>
                  <a:cubicBezTo>
                    <a:pt x="119548" y="596284"/>
                    <a:pt x="6257" y="485971"/>
                    <a:pt x="294" y="411436"/>
                  </a:cubicBezTo>
                  <a:cubicBezTo>
                    <a:pt x="-5669" y="336901"/>
                    <a:pt x="80790" y="283235"/>
                    <a:pt x="89734" y="214662"/>
                  </a:cubicBezTo>
                  <a:cubicBezTo>
                    <a:pt x="98678" y="146089"/>
                    <a:pt x="53958" y="0"/>
                    <a:pt x="53958" y="0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  <p:sp>
          <p:nvSpPr>
            <p:cNvPr id="198" name="Freeform 96">
              <a:extLst>
                <a:ext uri="{FF2B5EF4-FFF2-40B4-BE49-F238E27FC236}">
                  <a16:creationId xmlns:a16="http://schemas.microsoft.com/office/drawing/2014/main" id="{D753B8DD-F1C0-2D42-9838-F2987708CCE5}"/>
                </a:ext>
              </a:extLst>
            </p:cNvPr>
            <p:cNvSpPr/>
            <p:nvPr/>
          </p:nvSpPr>
          <p:spPr>
            <a:xfrm>
              <a:off x="5318626" y="5084556"/>
              <a:ext cx="45719" cy="687561"/>
            </a:xfrm>
            <a:custGeom>
              <a:avLst/>
              <a:gdLst>
                <a:gd name="connsiteX0" fmla="*/ 36070 w 126017"/>
                <a:gd name="connsiteY0" fmla="*/ 804983 h 804983"/>
                <a:gd name="connsiteX1" fmla="*/ 125511 w 126017"/>
                <a:gd name="connsiteY1" fmla="*/ 661875 h 804983"/>
                <a:gd name="connsiteX2" fmla="*/ 294 w 126017"/>
                <a:gd name="connsiteY2" fmla="*/ 411436 h 804983"/>
                <a:gd name="connsiteX3" fmla="*/ 89734 w 126017"/>
                <a:gd name="connsiteY3" fmla="*/ 214662 h 804983"/>
                <a:gd name="connsiteX4" fmla="*/ 53958 w 126017"/>
                <a:gd name="connsiteY4" fmla="*/ 0 h 80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17" h="804983">
                  <a:moveTo>
                    <a:pt x="36070" y="804983"/>
                  </a:moveTo>
                  <a:cubicBezTo>
                    <a:pt x="83772" y="766224"/>
                    <a:pt x="131474" y="727466"/>
                    <a:pt x="125511" y="661875"/>
                  </a:cubicBezTo>
                  <a:cubicBezTo>
                    <a:pt x="119548" y="596284"/>
                    <a:pt x="6257" y="485971"/>
                    <a:pt x="294" y="411436"/>
                  </a:cubicBezTo>
                  <a:cubicBezTo>
                    <a:pt x="-5669" y="336901"/>
                    <a:pt x="80790" y="283235"/>
                    <a:pt x="89734" y="214662"/>
                  </a:cubicBezTo>
                  <a:cubicBezTo>
                    <a:pt x="98678" y="146089"/>
                    <a:pt x="53958" y="0"/>
                    <a:pt x="53958" y="0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  <p:cxnSp>
          <p:nvCxnSpPr>
            <p:cNvPr id="199" name="Straight Arrow Connector 215">
              <a:extLst>
                <a:ext uri="{FF2B5EF4-FFF2-40B4-BE49-F238E27FC236}">
                  <a16:creationId xmlns:a16="http://schemas.microsoft.com/office/drawing/2014/main" id="{2956EA28-75FD-8043-995B-9EB1A3CB76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91864" y="5818220"/>
              <a:ext cx="0" cy="737393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0" name="Immagine 199">
              <a:extLst>
                <a:ext uri="{FF2B5EF4-FFF2-40B4-BE49-F238E27FC236}">
                  <a16:creationId xmlns:a16="http://schemas.microsoft.com/office/drawing/2014/main" id="{60A61EF7-92B9-9644-A69C-998110E97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206665" y="4115676"/>
              <a:ext cx="602009" cy="454709"/>
            </a:xfrm>
            <a:prstGeom prst="rect">
              <a:avLst/>
            </a:prstGeom>
          </p:spPr>
        </p:pic>
        <p:pic>
          <p:nvPicPr>
            <p:cNvPr id="201" name="Immagine 200">
              <a:extLst>
                <a:ext uri="{FF2B5EF4-FFF2-40B4-BE49-F238E27FC236}">
                  <a16:creationId xmlns:a16="http://schemas.microsoft.com/office/drawing/2014/main" id="{AD7143BD-3DDB-304C-8F1A-63FCEB656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267930" y="4359479"/>
              <a:ext cx="602009" cy="454709"/>
            </a:xfrm>
            <a:prstGeom prst="rect">
              <a:avLst/>
            </a:prstGeom>
          </p:spPr>
        </p:pic>
        <p:sp>
          <p:nvSpPr>
            <p:cNvPr id="202" name="Ovale 201">
              <a:extLst>
                <a:ext uri="{FF2B5EF4-FFF2-40B4-BE49-F238E27FC236}">
                  <a16:creationId xmlns:a16="http://schemas.microsoft.com/office/drawing/2014/main" id="{C0C272CE-12D3-6745-BAC4-F2B3D8C78B40}"/>
                </a:ext>
              </a:extLst>
            </p:cNvPr>
            <p:cNvSpPr/>
            <p:nvPr/>
          </p:nvSpPr>
          <p:spPr>
            <a:xfrm>
              <a:off x="7894170" y="4593816"/>
              <a:ext cx="4723133" cy="115096"/>
            </a:xfrm>
            <a:prstGeom prst="ellipse">
              <a:avLst/>
            </a:prstGeom>
            <a:gradFill>
              <a:gsLst>
                <a:gs pos="0">
                  <a:srgbClr val="C5C53B"/>
                </a:gs>
                <a:gs pos="100000">
                  <a:schemeClr val="bg2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cxnSp>
          <p:nvCxnSpPr>
            <p:cNvPr id="203" name="Connettore 1 202">
              <a:extLst>
                <a:ext uri="{FF2B5EF4-FFF2-40B4-BE49-F238E27FC236}">
                  <a16:creationId xmlns:a16="http://schemas.microsoft.com/office/drawing/2014/main" id="{41F4D475-79A1-BD47-8CB4-60DA165B7A2C}"/>
                </a:ext>
              </a:extLst>
            </p:cNvPr>
            <p:cNvCxnSpPr/>
            <p:nvPr/>
          </p:nvCxnSpPr>
          <p:spPr>
            <a:xfrm>
              <a:off x="9834809" y="2329861"/>
              <a:ext cx="0" cy="581770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>
              <a:extLst>
                <a:ext uri="{FF2B5EF4-FFF2-40B4-BE49-F238E27FC236}">
                  <a16:creationId xmlns:a16="http://schemas.microsoft.com/office/drawing/2014/main" id="{DF9B0307-D0F2-1B44-94E8-605559463146}"/>
                </a:ext>
              </a:extLst>
            </p:cNvPr>
            <p:cNvCxnSpPr/>
            <p:nvPr/>
          </p:nvCxnSpPr>
          <p:spPr>
            <a:xfrm>
              <a:off x="10022725" y="2295613"/>
              <a:ext cx="0" cy="581770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>
              <a:extLst>
                <a:ext uri="{FF2B5EF4-FFF2-40B4-BE49-F238E27FC236}">
                  <a16:creationId xmlns:a16="http://schemas.microsoft.com/office/drawing/2014/main" id="{BE9F9A1A-8EAF-EE4B-BB41-2AA7F14A11EE}"/>
                </a:ext>
              </a:extLst>
            </p:cNvPr>
            <p:cNvCxnSpPr/>
            <p:nvPr/>
          </p:nvCxnSpPr>
          <p:spPr>
            <a:xfrm>
              <a:off x="10139609" y="2634661"/>
              <a:ext cx="0" cy="581770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>
              <a:extLst>
                <a:ext uri="{FF2B5EF4-FFF2-40B4-BE49-F238E27FC236}">
                  <a16:creationId xmlns:a16="http://schemas.microsoft.com/office/drawing/2014/main" id="{0F396189-A8D1-A94D-886D-E95A8F178323}"/>
                </a:ext>
              </a:extLst>
            </p:cNvPr>
            <p:cNvCxnSpPr/>
            <p:nvPr/>
          </p:nvCxnSpPr>
          <p:spPr>
            <a:xfrm>
              <a:off x="10354698" y="2383909"/>
              <a:ext cx="0" cy="581770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>
              <a:extLst>
                <a:ext uri="{FF2B5EF4-FFF2-40B4-BE49-F238E27FC236}">
                  <a16:creationId xmlns:a16="http://schemas.microsoft.com/office/drawing/2014/main" id="{3B003662-2608-8E4D-AADC-B35A9E689687}"/>
                </a:ext>
              </a:extLst>
            </p:cNvPr>
            <p:cNvCxnSpPr/>
            <p:nvPr/>
          </p:nvCxnSpPr>
          <p:spPr>
            <a:xfrm>
              <a:off x="10472984" y="2164687"/>
              <a:ext cx="0" cy="581770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Figura a mano libera 207">
              <a:extLst>
                <a:ext uri="{FF2B5EF4-FFF2-40B4-BE49-F238E27FC236}">
                  <a16:creationId xmlns:a16="http://schemas.microsoft.com/office/drawing/2014/main" id="{4B2DD1E9-9D34-D24C-8F13-800654A62276}"/>
                </a:ext>
              </a:extLst>
            </p:cNvPr>
            <p:cNvSpPr/>
            <p:nvPr/>
          </p:nvSpPr>
          <p:spPr>
            <a:xfrm>
              <a:off x="6011285" y="978600"/>
              <a:ext cx="1203904" cy="636466"/>
            </a:xfrm>
            <a:custGeom>
              <a:avLst/>
              <a:gdLst>
                <a:gd name="connsiteX0" fmla="*/ 1339288 w 1339288"/>
                <a:gd name="connsiteY0" fmla="*/ 347166 h 661583"/>
                <a:gd name="connsiteX1" fmla="*/ 653488 w 1339288"/>
                <a:gd name="connsiteY1" fmla="*/ 661491 h 661583"/>
                <a:gd name="connsiteX2" fmla="*/ 10550 w 1339288"/>
                <a:gd name="connsiteY2" fmla="*/ 375741 h 661583"/>
                <a:gd name="connsiteX3" fmla="*/ 282013 w 1339288"/>
                <a:gd name="connsiteY3" fmla="*/ 4266 h 661583"/>
                <a:gd name="connsiteX4" fmla="*/ 653488 w 1339288"/>
                <a:gd name="connsiteY4" fmla="*/ 190003 h 661583"/>
                <a:gd name="connsiteX5" fmla="*/ 510613 w 1339288"/>
                <a:gd name="connsiteY5" fmla="*/ 432891 h 661583"/>
                <a:gd name="connsiteX0" fmla="*/ 1346796 w 1346796"/>
                <a:gd name="connsiteY0" fmla="*/ 350824 h 667297"/>
                <a:gd name="connsiteX1" fmla="*/ 660996 w 1346796"/>
                <a:gd name="connsiteY1" fmla="*/ 665149 h 667297"/>
                <a:gd name="connsiteX2" fmla="*/ 10309 w 1346796"/>
                <a:gd name="connsiteY2" fmla="*/ 464639 h 667297"/>
                <a:gd name="connsiteX3" fmla="*/ 289521 w 1346796"/>
                <a:gd name="connsiteY3" fmla="*/ 7924 h 667297"/>
                <a:gd name="connsiteX4" fmla="*/ 660996 w 1346796"/>
                <a:gd name="connsiteY4" fmla="*/ 193661 h 667297"/>
                <a:gd name="connsiteX5" fmla="*/ 518121 w 1346796"/>
                <a:gd name="connsiteY5" fmla="*/ 436549 h 667297"/>
                <a:gd name="connsiteX0" fmla="*/ 1346796 w 1346796"/>
                <a:gd name="connsiteY0" fmla="*/ 350824 h 667297"/>
                <a:gd name="connsiteX1" fmla="*/ 660996 w 1346796"/>
                <a:gd name="connsiteY1" fmla="*/ 665149 h 667297"/>
                <a:gd name="connsiteX2" fmla="*/ 10309 w 1346796"/>
                <a:gd name="connsiteY2" fmla="*/ 464639 h 667297"/>
                <a:gd name="connsiteX3" fmla="*/ 289521 w 1346796"/>
                <a:gd name="connsiteY3" fmla="*/ 7924 h 667297"/>
                <a:gd name="connsiteX4" fmla="*/ 660996 w 1346796"/>
                <a:gd name="connsiteY4" fmla="*/ 193661 h 667297"/>
                <a:gd name="connsiteX5" fmla="*/ 545243 w 1346796"/>
                <a:gd name="connsiteY5" fmla="*/ 432675 h 667297"/>
                <a:gd name="connsiteX0" fmla="*/ 1346796 w 1346796"/>
                <a:gd name="connsiteY0" fmla="*/ 350824 h 667297"/>
                <a:gd name="connsiteX1" fmla="*/ 660996 w 1346796"/>
                <a:gd name="connsiteY1" fmla="*/ 665149 h 667297"/>
                <a:gd name="connsiteX2" fmla="*/ 10309 w 1346796"/>
                <a:gd name="connsiteY2" fmla="*/ 464639 h 667297"/>
                <a:gd name="connsiteX3" fmla="*/ 289521 w 1346796"/>
                <a:gd name="connsiteY3" fmla="*/ 7924 h 667297"/>
                <a:gd name="connsiteX4" fmla="*/ 660996 w 1346796"/>
                <a:gd name="connsiteY4" fmla="*/ 193661 h 667297"/>
                <a:gd name="connsiteX5" fmla="*/ 545243 w 1346796"/>
                <a:gd name="connsiteY5" fmla="*/ 432675 h 667297"/>
                <a:gd name="connsiteX0" fmla="*/ 1346796 w 1346796"/>
                <a:gd name="connsiteY0" fmla="*/ 353561 h 670034"/>
                <a:gd name="connsiteX1" fmla="*/ 660996 w 1346796"/>
                <a:gd name="connsiteY1" fmla="*/ 667886 h 670034"/>
                <a:gd name="connsiteX2" fmla="*/ 10309 w 1346796"/>
                <a:gd name="connsiteY2" fmla="*/ 467376 h 670034"/>
                <a:gd name="connsiteX3" fmla="*/ 289521 w 1346796"/>
                <a:gd name="connsiteY3" fmla="*/ 10661 h 670034"/>
                <a:gd name="connsiteX4" fmla="*/ 660996 w 1346796"/>
                <a:gd name="connsiteY4" fmla="*/ 196398 h 670034"/>
                <a:gd name="connsiteX5" fmla="*/ 545243 w 1346796"/>
                <a:gd name="connsiteY5" fmla="*/ 435412 h 670034"/>
                <a:gd name="connsiteX0" fmla="*/ 1340403 w 1340403"/>
                <a:gd name="connsiteY0" fmla="*/ 353561 h 670098"/>
                <a:gd name="connsiteX1" fmla="*/ 654603 w 1340403"/>
                <a:gd name="connsiteY1" fmla="*/ 667886 h 670098"/>
                <a:gd name="connsiteX2" fmla="*/ 3916 w 1340403"/>
                <a:gd name="connsiteY2" fmla="*/ 467376 h 670098"/>
                <a:gd name="connsiteX3" fmla="*/ 283128 w 1340403"/>
                <a:gd name="connsiteY3" fmla="*/ 10661 h 670098"/>
                <a:gd name="connsiteX4" fmla="*/ 654603 w 1340403"/>
                <a:gd name="connsiteY4" fmla="*/ 196398 h 670098"/>
                <a:gd name="connsiteX5" fmla="*/ 538850 w 1340403"/>
                <a:gd name="connsiteY5" fmla="*/ 435412 h 670098"/>
                <a:gd name="connsiteX0" fmla="*/ 1238095 w 1238095"/>
                <a:gd name="connsiteY0" fmla="*/ 351412 h 666528"/>
                <a:gd name="connsiteX1" fmla="*/ 552295 w 1238095"/>
                <a:gd name="connsiteY1" fmla="*/ 665737 h 666528"/>
                <a:gd name="connsiteX2" fmla="*/ 6222 w 1238095"/>
                <a:gd name="connsiteY2" fmla="*/ 426481 h 666528"/>
                <a:gd name="connsiteX3" fmla="*/ 180820 w 1238095"/>
                <a:gd name="connsiteY3" fmla="*/ 8512 h 666528"/>
                <a:gd name="connsiteX4" fmla="*/ 552295 w 1238095"/>
                <a:gd name="connsiteY4" fmla="*/ 194249 h 666528"/>
                <a:gd name="connsiteX5" fmla="*/ 436542 w 1238095"/>
                <a:gd name="connsiteY5" fmla="*/ 433263 h 666528"/>
                <a:gd name="connsiteX0" fmla="*/ 1243549 w 1243549"/>
                <a:gd name="connsiteY0" fmla="*/ 295575 h 610623"/>
                <a:gd name="connsiteX1" fmla="*/ 557749 w 1243549"/>
                <a:gd name="connsiteY1" fmla="*/ 609900 h 610623"/>
                <a:gd name="connsiteX2" fmla="*/ 11676 w 1243549"/>
                <a:gd name="connsiteY2" fmla="*/ 370644 h 610623"/>
                <a:gd name="connsiteX3" fmla="*/ 213396 w 1243549"/>
                <a:gd name="connsiteY3" fmla="*/ 14668 h 610623"/>
                <a:gd name="connsiteX4" fmla="*/ 557749 w 1243549"/>
                <a:gd name="connsiteY4" fmla="*/ 138412 h 610623"/>
                <a:gd name="connsiteX5" fmla="*/ 441996 w 1243549"/>
                <a:gd name="connsiteY5" fmla="*/ 377426 h 610623"/>
                <a:gd name="connsiteX0" fmla="*/ 1248944 w 1248944"/>
                <a:gd name="connsiteY0" fmla="*/ 319271 h 634339"/>
                <a:gd name="connsiteX1" fmla="*/ 563144 w 1248944"/>
                <a:gd name="connsiteY1" fmla="*/ 633596 h 634339"/>
                <a:gd name="connsiteX2" fmla="*/ 17071 w 1248944"/>
                <a:gd name="connsiteY2" fmla="*/ 394340 h 634339"/>
                <a:gd name="connsiteX3" fmla="*/ 176171 w 1248944"/>
                <a:gd name="connsiteY3" fmla="*/ 11242 h 634339"/>
                <a:gd name="connsiteX4" fmla="*/ 563144 w 1248944"/>
                <a:gd name="connsiteY4" fmla="*/ 162108 h 634339"/>
                <a:gd name="connsiteX5" fmla="*/ 447391 w 1248944"/>
                <a:gd name="connsiteY5" fmla="*/ 401122 h 634339"/>
                <a:gd name="connsiteX0" fmla="*/ 1248025 w 1248025"/>
                <a:gd name="connsiteY0" fmla="*/ 331637 h 646705"/>
                <a:gd name="connsiteX1" fmla="*/ 562225 w 1248025"/>
                <a:gd name="connsiteY1" fmla="*/ 645962 h 646705"/>
                <a:gd name="connsiteX2" fmla="*/ 16152 w 1248025"/>
                <a:gd name="connsiteY2" fmla="*/ 406706 h 646705"/>
                <a:gd name="connsiteX3" fmla="*/ 175252 w 1248025"/>
                <a:gd name="connsiteY3" fmla="*/ 23608 h 646705"/>
                <a:gd name="connsiteX4" fmla="*/ 562225 w 1248025"/>
                <a:gd name="connsiteY4" fmla="*/ 174474 h 646705"/>
                <a:gd name="connsiteX5" fmla="*/ 446472 w 1248025"/>
                <a:gd name="connsiteY5" fmla="*/ 413488 h 646705"/>
                <a:gd name="connsiteX0" fmla="*/ 1203396 w 1203396"/>
                <a:gd name="connsiteY0" fmla="*/ 318782 h 633685"/>
                <a:gd name="connsiteX1" fmla="*/ 517596 w 1203396"/>
                <a:gd name="connsiteY1" fmla="*/ 633107 h 633685"/>
                <a:gd name="connsiteX2" fmla="*/ 21892 w 1203396"/>
                <a:gd name="connsiteY2" fmla="*/ 386102 h 633685"/>
                <a:gd name="connsiteX3" fmla="*/ 130623 w 1203396"/>
                <a:gd name="connsiteY3" fmla="*/ 10753 h 633685"/>
                <a:gd name="connsiteX4" fmla="*/ 517596 w 1203396"/>
                <a:gd name="connsiteY4" fmla="*/ 161619 h 633685"/>
                <a:gd name="connsiteX5" fmla="*/ 401843 w 1203396"/>
                <a:gd name="connsiteY5" fmla="*/ 400633 h 633685"/>
                <a:gd name="connsiteX0" fmla="*/ 1203396 w 1203396"/>
                <a:gd name="connsiteY0" fmla="*/ 318782 h 633685"/>
                <a:gd name="connsiteX1" fmla="*/ 517596 w 1203396"/>
                <a:gd name="connsiteY1" fmla="*/ 633107 h 633685"/>
                <a:gd name="connsiteX2" fmla="*/ 21892 w 1203396"/>
                <a:gd name="connsiteY2" fmla="*/ 386102 h 633685"/>
                <a:gd name="connsiteX3" fmla="*/ 130623 w 1203396"/>
                <a:gd name="connsiteY3" fmla="*/ 10753 h 633685"/>
                <a:gd name="connsiteX4" fmla="*/ 517596 w 1203396"/>
                <a:gd name="connsiteY4" fmla="*/ 161619 h 633685"/>
                <a:gd name="connsiteX5" fmla="*/ 394094 w 1203396"/>
                <a:gd name="connsiteY5" fmla="*/ 361888 h 633685"/>
                <a:gd name="connsiteX0" fmla="*/ 1203396 w 1203396"/>
                <a:gd name="connsiteY0" fmla="*/ 318782 h 633685"/>
                <a:gd name="connsiteX1" fmla="*/ 517596 w 1203396"/>
                <a:gd name="connsiteY1" fmla="*/ 633107 h 633685"/>
                <a:gd name="connsiteX2" fmla="*/ 21892 w 1203396"/>
                <a:gd name="connsiteY2" fmla="*/ 386102 h 633685"/>
                <a:gd name="connsiteX3" fmla="*/ 130623 w 1203396"/>
                <a:gd name="connsiteY3" fmla="*/ 10753 h 633685"/>
                <a:gd name="connsiteX4" fmla="*/ 517596 w 1203396"/>
                <a:gd name="connsiteY4" fmla="*/ 161619 h 633685"/>
                <a:gd name="connsiteX5" fmla="*/ 428966 w 1203396"/>
                <a:gd name="connsiteY5" fmla="*/ 377386 h 633685"/>
                <a:gd name="connsiteX0" fmla="*/ 1203904 w 1203904"/>
                <a:gd name="connsiteY0" fmla="*/ 321563 h 636466"/>
                <a:gd name="connsiteX1" fmla="*/ 518104 w 1203904"/>
                <a:gd name="connsiteY1" fmla="*/ 635888 h 636466"/>
                <a:gd name="connsiteX2" fmla="*/ 22400 w 1203904"/>
                <a:gd name="connsiteY2" fmla="*/ 388883 h 636466"/>
                <a:gd name="connsiteX3" fmla="*/ 131131 w 1203904"/>
                <a:gd name="connsiteY3" fmla="*/ 13534 h 636466"/>
                <a:gd name="connsiteX4" fmla="*/ 541351 w 1203904"/>
                <a:gd name="connsiteY4" fmla="*/ 148902 h 636466"/>
                <a:gd name="connsiteX5" fmla="*/ 429474 w 1203904"/>
                <a:gd name="connsiteY5" fmla="*/ 380167 h 636466"/>
                <a:gd name="connsiteX0" fmla="*/ 1203904 w 1203904"/>
                <a:gd name="connsiteY0" fmla="*/ 321563 h 636466"/>
                <a:gd name="connsiteX1" fmla="*/ 518104 w 1203904"/>
                <a:gd name="connsiteY1" fmla="*/ 635888 h 636466"/>
                <a:gd name="connsiteX2" fmla="*/ 22400 w 1203904"/>
                <a:gd name="connsiteY2" fmla="*/ 388883 h 636466"/>
                <a:gd name="connsiteX3" fmla="*/ 131131 w 1203904"/>
                <a:gd name="connsiteY3" fmla="*/ 13534 h 636466"/>
                <a:gd name="connsiteX4" fmla="*/ 541351 w 1203904"/>
                <a:gd name="connsiteY4" fmla="*/ 148902 h 636466"/>
                <a:gd name="connsiteX5" fmla="*/ 429474 w 1203904"/>
                <a:gd name="connsiteY5" fmla="*/ 380167 h 6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904" h="636466">
                  <a:moveTo>
                    <a:pt x="1203904" y="321563"/>
                  </a:moveTo>
                  <a:cubicBezTo>
                    <a:pt x="971732" y="476344"/>
                    <a:pt x="715021" y="624668"/>
                    <a:pt x="518104" y="635888"/>
                  </a:cubicBezTo>
                  <a:cubicBezTo>
                    <a:pt x="321187" y="647108"/>
                    <a:pt x="86895" y="492609"/>
                    <a:pt x="22400" y="388883"/>
                  </a:cubicBezTo>
                  <a:cubicBezTo>
                    <a:pt x="-42095" y="285157"/>
                    <a:pt x="44639" y="53531"/>
                    <a:pt x="131131" y="13534"/>
                  </a:cubicBezTo>
                  <a:cubicBezTo>
                    <a:pt x="217623" y="-26463"/>
                    <a:pt x="472255" y="23220"/>
                    <a:pt x="541351" y="148902"/>
                  </a:cubicBezTo>
                  <a:cubicBezTo>
                    <a:pt x="579451" y="220340"/>
                    <a:pt x="566456" y="298317"/>
                    <a:pt x="429474" y="380167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9" name="Figura a mano libera 208">
              <a:extLst>
                <a:ext uri="{FF2B5EF4-FFF2-40B4-BE49-F238E27FC236}">
                  <a16:creationId xmlns:a16="http://schemas.microsoft.com/office/drawing/2014/main" id="{60B3C69C-FA7C-0B4F-BCA9-323B976B32EF}"/>
                </a:ext>
              </a:extLst>
            </p:cNvPr>
            <p:cNvSpPr/>
            <p:nvPr/>
          </p:nvSpPr>
          <p:spPr>
            <a:xfrm>
              <a:off x="5044347" y="1280028"/>
              <a:ext cx="1203904" cy="636466"/>
            </a:xfrm>
            <a:custGeom>
              <a:avLst/>
              <a:gdLst>
                <a:gd name="connsiteX0" fmla="*/ 1339288 w 1339288"/>
                <a:gd name="connsiteY0" fmla="*/ 347166 h 661583"/>
                <a:gd name="connsiteX1" fmla="*/ 653488 w 1339288"/>
                <a:gd name="connsiteY1" fmla="*/ 661491 h 661583"/>
                <a:gd name="connsiteX2" fmla="*/ 10550 w 1339288"/>
                <a:gd name="connsiteY2" fmla="*/ 375741 h 661583"/>
                <a:gd name="connsiteX3" fmla="*/ 282013 w 1339288"/>
                <a:gd name="connsiteY3" fmla="*/ 4266 h 661583"/>
                <a:gd name="connsiteX4" fmla="*/ 653488 w 1339288"/>
                <a:gd name="connsiteY4" fmla="*/ 190003 h 661583"/>
                <a:gd name="connsiteX5" fmla="*/ 510613 w 1339288"/>
                <a:gd name="connsiteY5" fmla="*/ 432891 h 661583"/>
                <a:gd name="connsiteX0" fmla="*/ 1346796 w 1346796"/>
                <a:gd name="connsiteY0" fmla="*/ 350824 h 667297"/>
                <a:gd name="connsiteX1" fmla="*/ 660996 w 1346796"/>
                <a:gd name="connsiteY1" fmla="*/ 665149 h 667297"/>
                <a:gd name="connsiteX2" fmla="*/ 10309 w 1346796"/>
                <a:gd name="connsiteY2" fmla="*/ 464639 h 667297"/>
                <a:gd name="connsiteX3" fmla="*/ 289521 w 1346796"/>
                <a:gd name="connsiteY3" fmla="*/ 7924 h 667297"/>
                <a:gd name="connsiteX4" fmla="*/ 660996 w 1346796"/>
                <a:gd name="connsiteY4" fmla="*/ 193661 h 667297"/>
                <a:gd name="connsiteX5" fmla="*/ 518121 w 1346796"/>
                <a:gd name="connsiteY5" fmla="*/ 436549 h 667297"/>
                <a:gd name="connsiteX0" fmla="*/ 1346796 w 1346796"/>
                <a:gd name="connsiteY0" fmla="*/ 350824 h 667297"/>
                <a:gd name="connsiteX1" fmla="*/ 660996 w 1346796"/>
                <a:gd name="connsiteY1" fmla="*/ 665149 h 667297"/>
                <a:gd name="connsiteX2" fmla="*/ 10309 w 1346796"/>
                <a:gd name="connsiteY2" fmla="*/ 464639 h 667297"/>
                <a:gd name="connsiteX3" fmla="*/ 289521 w 1346796"/>
                <a:gd name="connsiteY3" fmla="*/ 7924 h 667297"/>
                <a:gd name="connsiteX4" fmla="*/ 660996 w 1346796"/>
                <a:gd name="connsiteY4" fmla="*/ 193661 h 667297"/>
                <a:gd name="connsiteX5" fmla="*/ 545243 w 1346796"/>
                <a:gd name="connsiteY5" fmla="*/ 432675 h 667297"/>
                <a:gd name="connsiteX0" fmla="*/ 1346796 w 1346796"/>
                <a:gd name="connsiteY0" fmla="*/ 350824 h 667297"/>
                <a:gd name="connsiteX1" fmla="*/ 660996 w 1346796"/>
                <a:gd name="connsiteY1" fmla="*/ 665149 h 667297"/>
                <a:gd name="connsiteX2" fmla="*/ 10309 w 1346796"/>
                <a:gd name="connsiteY2" fmla="*/ 464639 h 667297"/>
                <a:gd name="connsiteX3" fmla="*/ 289521 w 1346796"/>
                <a:gd name="connsiteY3" fmla="*/ 7924 h 667297"/>
                <a:gd name="connsiteX4" fmla="*/ 660996 w 1346796"/>
                <a:gd name="connsiteY4" fmla="*/ 193661 h 667297"/>
                <a:gd name="connsiteX5" fmla="*/ 545243 w 1346796"/>
                <a:gd name="connsiteY5" fmla="*/ 432675 h 667297"/>
                <a:gd name="connsiteX0" fmla="*/ 1346796 w 1346796"/>
                <a:gd name="connsiteY0" fmla="*/ 353561 h 670034"/>
                <a:gd name="connsiteX1" fmla="*/ 660996 w 1346796"/>
                <a:gd name="connsiteY1" fmla="*/ 667886 h 670034"/>
                <a:gd name="connsiteX2" fmla="*/ 10309 w 1346796"/>
                <a:gd name="connsiteY2" fmla="*/ 467376 h 670034"/>
                <a:gd name="connsiteX3" fmla="*/ 289521 w 1346796"/>
                <a:gd name="connsiteY3" fmla="*/ 10661 h 670034"/>
                <a:gd name="connsiteX4" fmla="*/ 660996 w 1346796"/>
                <a:gd name="connsiteY4" fmla="*/ 196398 h 670034"/>
                <a:gd name="connsiteX5" fmla="*/ 545243 w 1346796"/>
                <a:gd name="connsiteY5" fmla="*/ 435412 h 670034"/>
                <a:gd name="connsiteX0" fmla="*/ 1340403 w 1340403"/>
                <a:gd name="connsiteY0" fmla="*/ 353561 h 670098"/>
                <a:gd name="connsiteX1" fmla="*/ 654603 w 1340403"/>
                <a:gd name="connsiteY1" fmla="*/ 667886 h 670098"/>
                <a:gd name="connsiteX2" fmla="*/ 3916 w 1340403"/>
                <a:gd name="connsiteY2" fmla="*/ 467376 h 670098"/>
                <a:gd name="connsiteX3" fmla="*/ 283128 w 1340403"/>
                <a:gd name="connsiteY3" fmla="*/ 10661 h 670098"/>
                <a:gd name="connsiteX4" fmla="*/ 654603 w 1340403"/>
                <a:gd name="connsiteY4" fmla="*/ 196398 h 670098"/>
                <a:gd name="connsiteX5" fmla="*/ 538850 w 1340403"/>
                <a:gd name="connsiteY5" fmla="*/ 435412 h 670098"/>
                <a:gd name="connsiteX0" fmla="*/ 1238095 w 1238095"/>
                <a:gd name="connsiteY0" fmla="*/ 351412 h 666528"/>
                <a:gd name="connsiteX1" fmla="*/ 552295 w 1238095"/>
                <a:gd name="connsiteY1" fmla="*/ 665737 h 666528"/>
                <a:gd name="connsiteX2" fmla="*/ 6222 w 1238095"/>
                <a:gd name="connsiteY2" fmla="*/ 426481 h 666528"/>
                <a:gd name="connsiteX3" fmla="*/ 180820 w 1238095"/>
                <a:gd name="connsiteY3" fmla="*/ 8512 h 666528"/>
                <a:gd name="connsiteX4" fmla="*/ 552295 w 1238095"/>
                <a:gd name="connsiteY4" fmla="*/ 194249 h 666528"/>
                <a:gd name="connsiteX5" fmla="*/ 436542 w 1238095"/>
                <a:gd name="connsiteY5" fmla="*/ 433263 h 666528"/>
                <a:gd name="connsiteX0" fmla="*/ 1243549 w 1243549"/>
                <a:gd name="connsiteY0" fmla="*/ 295575 h 610623"/>
                <a:gd name="connsiteX1" fmla="*/ 557749 w 1243549"/>
                <a:gd name="connsiteY1" fmla="*/ 609900 h 610623"/>
                <a:gd name="connsiteX2" fmla="*/ 11676 w 1243549"/>
                <a:gd name="connsiteY2" fmla="*/ 370644 h 610623"/>
                <a:gd name="connsiteX3" fmla="*/ 213396 w 1243549"/>
                <a:gd name="connsiteY3" fmla="*/ 14668 h 610623"/>
                <a:gd name="connsiteX4" fmla="*/ 557749 w 1243549"/>
                <a:gd name="connsiteY4" fmla="*/ 138412 h 610623"/>
                <a:gd name="connsiteX5" fmla="*/ 441996 w 1243549"/>
                <a:gd name="connsiteY5" fmla="*/ 377426 h 610623"/>
                <a:gd name="connsiteX0" fmla="*/ 1248944 w 1248944"/>
                <a:gd name="connsiteY0" fmla="*/ 319271 h 634339"/>
                <a:gd name="connsiteX1" fmla="*/ 563144 w 1248944"/>
                <a:gd name="connsiteY1" fmla="*/ 633596 h 634339"/>
                <a:gd name="connsiteX2" fmla="*/ 17071 w 1248944"/>
                <a:gd name="connsiteY2" fmla="*/ 394340 h 634339"/>
                <a:gd name="connsiteX3" fmla="*/ 176171 w 1248944"/>
                <a:gd name="connsiteY3" fmla="*/ 11242 h 634339"/>
                <a:gd name="connsiteX4" fmla="*/ 563144 w 1248944"/>
                <a:gd name="connsiteY4" fmla="*/ 162108 h 634339"/>
                <a:gd name="connsiteX5" fmla="*/ 447391 w 1248944"/>
                <a:gd name="connsiteY5" fmla="*/ 401122 h 634339"/>
                <a:gd name="connsiteX0" fmla="*/ 1248025 w 1248025"/>
                <a:gd name="connsiteY0" fmla="*/ 331637 h 646705"/>
                <a:gd name="connsiteX1" fmla="*/ 562225 w 1248025"/>
                <a:gd name="connsiteY1" fmla="*/ 645962 h 646705"/>
                <a:gd name="connsiteX2" fmla="*/ 16152 w 1248025"/>
                <a:gd name="connsiteY2" fmla="*/ 406706 h 646705"/>
                <a:gd name="connsiteX3" fmla="*/ 175252 w 1248025"/>
                <a:gd name="connsiteY3" fmla="*/ 23608 h 646705"/>
                <a:gd name="connsiteX4" fmla="*/ 562225 w 1248025"/>
                <a:gd name="connsiteY4" fmla="*/ 174474 h 646705"/>
                <a:gd name="connsiteX5" fmla="*/ 446472 w 1248025"/>
                <a:gd name="connsiteY5" fmla="*/ 413488 h 646705"/>
                <a:gd name="connsiteX0" fmla="*/ 1203396 w 1203396"/>
                <a:gd name="connsiteY0" fmla="*/ 318782 h 633685"/>
                <a:gd name="connsiteX1" fmla="*/ 517596 w 1203396"/>
                <a:gd name="connsiteY1" fmla="*/ 633107 h 633685"/>
                <a:gd name="connsiteX2" fmla="*/ 21892 w 1203396"/>
                <a:gd name="connsiteY2" fmla="*/ 386102 h 633685"/>
                <a:gd name="connsiteX3" fmla="*/ 130623 w 1203396"/>
                <a:gd name="connsiteY3" fmla="*/ 10753 h 633685"/>
                <a:gd name="connsiteX4" fmla="*/ 517596 w 1203396"/>
                <a:gd name="connsiteY4" fmla="*/ 161619 h 633685"/>
                <a:gd name="connsiteX5" fmla="*/ 401843 w 1203396"/>
                <a:gd name="connsiteY5" fmla="*/ 400633 h 633685"/>
                <a:gd name="connsiteX0" fmla="*/ 1203396 w 1203396"/>
                <a:gd name="connsiteY0" fmla="*/ 318782 h 633685"/>
                <a:gd name="connsiteX1" fmla="*/ 517596 w 1203396"/>
                <a:gd name="connsiteY1" fmla="*/ 633107 h 633685"/>
                <a:gd name="connsiteX2" fmla="*/ 21892 w 1203396"/>
                <a:gd name="connsiteY2" fmla="*/ 386102 h 633685"/>
                <a:gd name="connsiteX3" fmla="*/ 130623 w 1203396"/>
                <a:gd name="connsiteY3" fmla="*/ 10753 h 633685"/>
                <a:gd name="connsiteX4" fmla="*/ 517596 w 1203396"/>
                <a:gd name="connsiteY4" fmla="*/ 161619 h 633685"/>
                <a:gd name="connsiteX5" fmla="*/ 394094 w 1203396"/>
                <a:gd name="connsiteY5" fmla="*/ 361888 h 633685"/>
                <a:gd name="connsiteX0" fmla="*/ 1203396 w 1203396"/>
                <a:gd name="connsiteY0" fmla="*/ 318782 h 633685"/>
                <a:gd name="connsiteX1" fmla="*/ 517596 w 1203396"/>
                <a:gd name="connsiteY1" fmla="*/ 633107 h 633685"/>
                <a:gd name="connsiteX2" fmla="*/ 21892 w 1203396"/>
                <a:gd name="connsiteY2" fmla="*/ 386102 h 633685"/>
                <a:gd name="connsiteX3" fmla="*/ 130623 w 1203396"/>
                <a:gd name="connsiteY3" fmla="*/ 10753 h 633685"/>
                <a:gd name="connsiteX4" fmla="*/ 517596 w 1203396"/>
                <a:gd name="connsiteY4" fmla="*/ 161619 h 633685"/>
                <a:gd name="connsiteX5" fmla="*/ 428966 w 1203396"/>
                <a:gd name="connsiteY5" fmla="*/ 377386 h 633685"/>
                <a:gd name="connsiteX0" fmla="*/ 1203904 w 1203904"/>
                <a:gd name="connsiteY0" fmla="*/ 321563 h 636466"/>
                <a:gd name="connsiteX1" fmla="*/ 518104 w 1203904"/>
                <a:gd name="connsiteY1" fmla="*/ 635888 h 636466"/>
                <a:gd name="connsiteX2" fmla="*/ 22400 w 1203904"/>
                <a:gd name="connsiteY2" fmla="*/ 388883 h 636466"/>
                <a:gd name="connsiteX3" fmla="*/ 131131 w 1203904"/>
                <a:gd name="connsiteY3" fmla="*/ 13534 h 636466"/>
                <a:gd name="connsiteX4" fmla="*/ 541351 w 1203904"/>
                <a:gd name="connsiteY4" fmla="*/ 148902 h 636466"/>
                <a:gd name="connsiteX5" fmla="*/ 429474 w 1203904"/>
                <a:gd name="connsiteY5" fmla="*/ 380167 h 636466"/>
                <a:gd name="connsiteX0" fmla="*/ 1203904 w 1203904"/>
                <a:gd name="connsiteY0" fmla="*/ 321563 h 636466"/>
                <a:gd name="connsiteX1" fmla="*/ 518104 w 1203904"/>
                <a:gd name="connsiteY1" fmla="*/ 635888 h 636466"/>
                <a:gd name="connsiteX2" fmla="*/ 22400 w 1203904"/>
                <a:gd name="connsiteY2" fmla="*/ 388883 h 636466"/>
                <a:gd name="connsiteX3" fmla="*/ 131131 w 1203904"/>
                <a:gd name="connsiteY3" fmla="*/ 13534 h 636466"/>
                <a:gd name="connsiteX4" fmla="*/ 541351 w 1203904"/>
                <a:gd name="connsiteY4" fmla="*/ 148902 h 636466"/>
                <a:gd name="connsiteX5" fmla="*/ 429474 w 1203904"/>
                <a:gd name="connsiteY5" fmla="*/ 380167 h 6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904" h="636466">
                  <a:moveTo>
                    <a:pt x="1203904" y="321563"/>
                  </a:moveTo>
                  <a:cubicBezTo>
                    <a:pt x="971732" y="476344"/>
                    <a:pt x="715021" y="624668"/>
                    <a:pt x="518104" y="635888"/>
                  </a:cubicBezTo>
                  <a:cubicBezTo>
                    <a:pt x="321187" y="647108"/>
                    <a:pt x="86895" y="492609"/>
                    <a:pt x="22400" y="388883"/>
                  </a:cubicBezTo>
                  <a:cubicBezTo>
                    <a:pt x="-42095" y="285157"/>
                    <a:pt x="44639" y="53531"/>
                    <a:pt x="131131" y="13534"/>
                  </a:cubicBezTo>
                  <a:cubicBezTo>
                    <a:pt x="217623" y="-26463"/>
                    <a:pt x="472255" y="23220"/>
                    <a:pt x="541351" y="148902"/>
                  </a:cubicBezTo>
                  <a:cubicBezTo>
                    <a:pt x="579451" y="220340"/>
                    <a:pt x="566456" y="298317"/>
                    <a:pt x="429474" y="380167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78" name="TextBox 90">
            <a:extLst>
              <a:ext uri="{FF2B5EF4-FFF2-40B4-BE49-F238E27FC236}">
                <a16:creationId xmlns:a16="http://schemas.microsoft.com/office/drawing/2014/main" id="{FA2F89FC-DAD9-C440-A374-15B3BFAAF8D1}"/>
              </a:ext>
            </a:extLst>
          </p:cNvPr>
          <p:cNvSpPr txBox="1"/>
          <p:nvPr/>
        </p:nvSpPr>
        <p:spPr>
          <a:xfrm>
            <a:off x="1705297" y="281808"/>
            <a:ext cx="44363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algn="l"/>
            <a:r>
              <a:rPr lang="it-IT" sz="2400" dirty="0">
                <a:solidFill>
                  <a:srgbClr val="015291"/>
                </a:solidFill>
              </a:rPr>
              <a:t>L’approccio sistemico</a:t>
            </a:r>
          </a:p>
        </p:txBody>
      </p:sp>
    </p:spTree>
    <p:extLst>
      <p:ext uri="{BB962C8B-B14F-4D97-AF65-F5344CB8AC3E}">
        <p14:creationId xmlns:p14="http://schemas.microsoft.com/office/powerpoint/2010/main" val="195565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60" descr="Macintosh HD:Users:paologiorgetti:Library:Containers:com.apple.mail:Data:Library:Mail Downloads:C87008A5-3861-4AE0-A8C6-95D565A708E6:logo-COOP.jpg">
            <a:extLst>
              <a:ext uri="{FF2B5EF4-FFF2-40B4-BE49-F238E27FC236}">
                <a16:creationId xmlns:a16="http://schemas.microsoft.com/office/drawing/2014/main" id="{84C97EFB-5839-8E4A-86DF-2913F15D73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7460" y="5787471"/>
            <a:ext cx="2639345" cy="89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Picture 8" descr="http://www.pescatorilagovarese.it/wp-content/uploads/2016/10/evoluzione.jpg">
            <a:extLst>
              <a:ext uri="{FF2B5EF4-FFF2-40B4-BE49-F238E27FC236}">
                <a16:creationId xmlns:a16="http://schemas.microsoft.com/office/drawing/2014/main" id="{7EFBDABA-ED89-7245-B920-CF4B5AD2E74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297" y="1692211"/>
            <a:ext cx="6290841" cy="37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Rectangle 10">
            <a:extLst>
              <a:ext uri="{FF2B5EF4-FFF2-40B4-BE49-F238E27FC236}">
                <a16:creationId xmlns:a16="http://schemas.microsoft.com/office/drawing/2014/main" id="{CCDC98F7-E9D5-F043-BA42-1F87CABEFE43}"/>
              </a:ext>
            </a:extLst>
          </p:cNvPr>
          <p:cNvSpPr/>
          <p:nvPr/>
        </p:nvSpPr>
        <p:spPr>
          <a:xfrm>
            <a:off x="7405907" y="3040970"/>
            <a:ext cx="374220" cy="17572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cxnSp>
        <p:nvCxnSpPr>
          <p:cNvPr id="139" name="Straight Connector 11">
            <a:extLst>
              <a:ext uri="{FF2B5EF4-FFF2-40B4-BE49-F238E27FC236}">
                <a16:creationId xmlns:a16="http://schemas.microsoft.com/office/drawing/2014/main" id="{F4D931DE-F34F-1B47-AE0C-B032708236AF}"/>
              </a:ext>
            </a:extLst>
          </p:cNvPr>
          <p:cNvCxnSpPr/>
          <p:nvPr/>
        </p:nvCxnSpPr>
        <p:spPr>
          <a:xfrm>
            <a:off x="7454998" y="5076237"/>
            <a:ext cx="2698222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2">
            <a:extLst>
              <a:ext uri="{FF2B5EF4-FFF2-40B4-BE49-F238E27FC236}">
                <a16:creationId xmlns:a16="http://schemas.microsoft.com/office/drawing/2014/main" id="{88239B85-E88B-1447-AD05-C57E437FC0C7}"/>
              </a:ext>
            </a:extLst>
          </p:cNvPr>
          <p:cNvSpPr txBox="1"/>
          <p:nvPr/>
        </p:nvSpPr>
        <p:spPr>
          <a:xfrm>
            <a:off x="7582471" y="5279815"/>
            <a:ext cx="2870748" cy="284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33" dirty="0"/>
              <a:t>16       17        18         19         20</a:t>
            </a:r>
            <a:r>
              <a:rPr lang="it-IT" sz="933" dirty="0">
                <a:solidFill>
                  <a:srgbClr val="FF0000"/>
                </a:solidFill>
              </a:rPr>
              <a:t>        21    </a:t>
            </a:r>
          </a:p>
        </p:txBody>
      </p:sp>
      <p:cxnSp>
        <p:nvCxnSpPr>
          <p:cNvPr id="150" name="Straight Connector 13">
            <a:extLst>
              <a:ext uri="{FF2B5EF4-FFF2-40B4-BE49-F238E27FC236}">
                <a16:creationId xmlns:a16="http://schemas.microsoft.com/office/drawing/2014/main" id="{6A9A7D12-86BE-F447-B385-B6B1B10219E3}"/>
              </a:ext>
            </a:extLst>
          </p:cNvPr>
          <p:cNvCxnSpPr/>
          <p:nvPr/>
        </p:nvCxnSpPr>
        <p:spPr>
          <a:xfrm>
            <a:off x="7752293" y="5076237"/>
            <a:ext cx="0" cy="283487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4">
            <a:extLst>
              <a:ext uri="{FF2B5EF4-FFF2-40B4-BE49-F238E27FC236}">
                <a16:creationId xmlns:a16="http://schemas.microsoft.com/office/drawing/2014/main" id="{6695B5F5-4ADF-9849-B968-25F01002C10E}"/>
              </a:ext>
            </a:extLst>
          </p:cNvPr>
          <p:cNvCxnSpPr/>
          <p:nvPr/>
        </p:nvCxnSpPr>
        <p:spPr>
          <a:xfrm>
            <a:off x="8165399" y="5076237"/>
            <a:ext cx="0" cy="283487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15">
            <a:extLst>
              <a:ext uri="{FF2B5EF4-FFF2-40B4-BE49-F238E27FC236}">
                <a16:creationId xmlns:a16="http://schemas.microsoft.com/office/drawing/2014/main" id="{194D055D-69BD-6342-84AB-1C32B7FEB2B0}"/>
              </a:ext>
            </a:extLst>
          </p:cNvPr>
          <p:cNvCxnSpPr/>
          <p:nvPr/>
        </p:nvCxnSpPr>
        <p:spPr>
          <a:xfrm>
            <a:off x="8582035" y="5076237"/>
            <a:ext cx="0" cy="283487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16">
            <a:extLst>
              <a:ext uri="{FF2B5EF4-FFF2-40B4-BE49-F238E27FC236}">
                <a16:creationId xmlns:a16="http://schemas.microsoft.com/office/drawing/2014/main" id="{AD31E111-83C2-C940-B6B6-8B0EF863907C}"/>
              </a:ext>
            </a:extLst>
          </p:cNvPr>
          <p:cNvCxnSpPr/>
          <p:nvPr/>
        </p:nvCxnSpPr>
        <p:spPr>
          <a:xfrm>
            <a:off x="9042407" y="5076237"/>
            <a:ext cx="0" cy="283487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17">
            <a:extLst>
              <a:ext uri="{FF2B5EF4-FFF2-40B4-BE49-F238E27FC236}">
                <a16:creationId xmlns:a16="http://schemas.microsoft.com/office/drawing/2014/main" id="{FE055FA3-4BCD-C64E-9E9E-56399F344FDB}"/>
              </a:ext>
            </a:extLst>
          </p:cNvPr>
          <p:cNvCxnSpPr/>
          <p:nvPr/>
        </p:nvCxnSpPr>
        <p:spPr>
          <a:xfrm>
            <a:off x="9485210" y="5076237"/>
            <a:ext cx="0" cy="283487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1" name="Freeform 18">
            <a:extLst>
              <a:ext uri="{FF2B5EF4-FFF2-40B4-BE49-F238E27FC236}">
                <a16:creationId xmlns:a16="http://schemas.microsoft.com/office/drawing/2014/main" id="{A41013E4-D070-644B-A6E9-F4828F65BAF3}"/>
              </a:ext>
            </a:extLst>
          </p:cNvPr>
          <p:cNvSpPr/>
          <p:nvPr/>
        </p:nvSpPr>
        <p:spPr>
          <a:xfrm>
            <a:off x="7400741" y="3790976"/>
            <a:ext cx="1647351" cy="527444"/>
          </a:xfrm>
          <a:custGeom>
            <a:avLst/>
            <a:gdLst>
              <a:gd name="connsiteX0" fmla="*/ 8881 w 2113758"/>
              <a:gd name="connsiteY0" fmla="*/ 186491 h 657160"/>
              <a:gd name="connsiteX1" fmla="*/ 0 w 2113758"/>
              <a:gd name="connsiteY1" fmla="*/ 657160 h 657160"/>
              <a:gd name="connsiteX2" fmla="*/ 870371 w 2113758"/>
              <a:gd name="connsiteY2" fmla="*/ 479549 h 657160"/>
              <a:gd name="connsiteX3" fmla="*/ 2113758 w 2113758"/>
              <a:gd name="connsiteY3" fmla="*/ 346341 h 657160"/>
              <a:gd name="connsiteX4" fmla="*/ 2104876 w 2113758"/>
              <a:gd name="connsiteY4" fmla="*/ 71044 h 657160"/>
              <a:gd name="connsiteX5" fmla="*/ 994709 w 2113758"/>
              <a:gd name="connsiteY5" fmla="*/ 0 h 657160"/>
              <a:gd name="connsiteX6" fmla="*/ 523999 w 2113758"/>
              <a:gd name="connsiteY6" fmla="*/ 275296 h 657160"/>
              <a:gd name="connsiteX7" fmla="*/ 8881 w 2113758"/>
              <a:gd name="connsiteY7" fmla="*/ 186491 h 65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3758" h="657160">
                <a:moveTo>
                  <a:pt x="8881" y="186491"/>
                </a:moveTo>
                <a:lnTo>
                  <a:pt x="0" y="657160"/>
                </a:lnTo>
                <a:lnTo>
                  <a:pt x="870371" y="479549"/>
                </a:lnTo>
                <a:lnTo>
                  <a:pt x="2113758" y="346341"/>
                </a:lnTo>
                <a:lnTo>
                  <a:pt x="2104876" y="71044"/>
                </a:lnTo>
                <a:lnTo>
                  <a:pt x="994709" y="0"/>
                </a:lnTo>
                <a:lnTo>
                  <a:pt x="523999" y="275296"/>
                </a:lnTo>
                <a:lnTo>
                  <a:pt x="8881" y="186491"/>
                </a:lnTo>
                <a:close/>
              </a:path>
            </a:pathLst>
          </a:custGeom>
          <a:solidFill>
            <a:srgbClr val="CCD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282" name="Freeform 19">
            <a:extLst>
              <a:ext uri="{FF2B5EF4-FFF2-40B4-BE49-F238E27FC236}">
                <a16:creationId xmlns:a16="http://schemas.microsoft.com/office/drawing/2014/main" id="{70A1ED2E-DEB4-844E-8B77-C1CA766451B2}"/>
              </a:ext>
            </a:extLst>
          </p:cNvPr>
          <p:cNvSpPr/>
          <p:nvPr/>
        </p:nvSpPr>
        <p:spPr>
          <a:xfrm>
            <a:off x="7395299" y="2532161"/>
            <a:ext cx="1652792" cy="1475418"/>
          </a:xfrm>
          <a:custGeom>
            <a:avLst/>
            <a:gdLst>
              <a:gd name="connsiteX0" fmla="*/ 26644 w 2095995"/>
              <a:gd name="connsiteY0" fmla="*/ 124328 h 1838273"/>
              <a:gd name="connsiteX1" fmla="*/ 701626 w 2095995"/>
              <a:gd name="connsiteY1" fmla="*/ 35522 h 1838273"/>
              <a:gd name="connsiteX2" fmla="*/ 1056879 w 2095995"/>
              <a:gd name="connsiteY2" fmla="*/ 133208 h 1838273"/>
              <a:gd name="connsiteX3" fmla="*/ 2087114 w 2095995"/>
              <a:gd name="connsiteY3" fmla="*/ 0 h 1838273"/>
              <a:gd name="connsiteX4" fmla="*/ 2095995 w 2095995"/>
              <a:gd name="connsiteY4" fmla="*/ 1634020 h 1838273"/>
              <a:gd name="connsiteX5" fmla="*/ 976947 w 2095995"/>
              <a:gd name="connsiteY5" fmla="*/ 1545215 h 1838273"/>
              <a:gd name="connsiteX6" fmla="*/ 506236 w 2095995"/>
              <a:gd name="connsiteY6" fmla="*/ 1838273 h 1838273"/>
              <a:gd name="connsiteX7" fmla="*/ 0 w 2095995"/>
              <a:gd name="connsiteY7" fmla="*/ 1740587 h 183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995" h="1838273">
                <a:moveTo>
                  <a:pt x="26644" y="124328"/>
                </a:moveTo>
                <a:lnTo>
                  <a:pt x="701626" y="35522"/>
                </a:lnTo>
                <a:lnTo>
                  <a:pt x="1056879" y="133208"/>
                </a:lnTo>
                <a:lnTo>
                  <a:pt x="2087114" y="0"/>
                </a:lnTo>
                <a:cubicBezTo>
                  <a:pt x="2090074" y="544673"/>
                  <a:pt x="2093035" y="1089347"/>
                  <a:pt x="2095995" y="1634020"/>
                </a:cubicBezTo>
                <a:lnTo>
                  <a:pt x="976947" y="1545215"/>
                </a:lnTo>
                <a:lnTo>
                  <a:pt x="506236" y="1838273"/>
                </a:lnTo>
                <a:lnTo>
                  <a:pt x="0" y="1740587"/>
                </a:lnTo>
              </a:path>
            </a:pathLst>
          </a:custGeom>
          <a:solidFill>
            <a:srgbClr val="225257">
              <a:alpha val="77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283" name="Freeform 20">
            <a:extLst>
              <a:ext uri="{FF2B5EF4-FFF2-40B4-BE49-F238E27FC236}">
                <a16:creationId xmlns:a16="http://schemas.microsoft.com/office/drawing/2014/main" id="{02CCEFCD-F2BF-8146-9F84-7B41AA4FB9AF}"/>
              </a:ext>
            </a:extLst>
          </p:cNvPr>
          <p:cNvSpPr/>
          <p:nvPr/>
        </p:nvSpPr>
        <p:spPr>
          <a:xfrm>
            <a:off x="7391021" y="4080261"/>
            <a:ext cx="1657074" cy="762656"/>
          </a:xfrm>
          <a:custGeom>
            <a:avLst/>
            <a:gdLst>
              <a:gd name="connsiteX0" fmla="*/ 8882 w 2113758"/>
              <a:gd name="connsiteY0" fmla="*/ 337461 h 950219"/>
              <a:gd name="connsiteX1" fmla="*/ 799320 w 2113758"/>
              <a:gd name="connsiteY1" fmla="*/ 159850 h 950219"/>
              <a:gd name="connsiteX2" fmla="*/ 2113758 w 2113758"/>
              <a:gd name="connsiteY2" fmla="*/ 0 h 950219"/>
              <a:gd name="connsiteX3" fmla="*/ 2104877 w 2113758"/>
              <a:gd name="connsiteY3" fmla="*/ 950219 h 950219"/>
              <a:gd name="connsiteX4" fmla="*/ 710507 w 2113758"/>
              <a:gd name="connsiteY4" fmla="*/ 834772 h 950219"/>
              <a:gd name="connsiteX5" fmla="*/ 0 w 2113758"/>
              <a:gd name="connsiteY5" fmla="*/ 674922 h 950219"/>
              <a:gd name="connsiteX6" fmla="*/ 0 w 2113758"/>
              <a:gd name="connsiteY6" fmla="*/ 674922 h 95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758" h="950219">
                <a:moveTo>
                  <a:pt x="8882" y="337461"/>
                </a:moveTo>
                <a:lnTo>
                  <a:pt x="799320" y="159850"/>
                </a:lnTo>
                <a:lnTo>
                  <a:pt x="2113758" y="0"/>
                </a:lnTo>
                <a:cubicBezTo>
                  <a:pt x="2110798" y="316740"/>
                  <a:pt x="2107837" y="633479"/>
                  <a:pt x="2104877" y="950219"/>
                </a:cubicBezTo>
                <a:lnTo>
                  <a:pt x="710507" y="834772"/>
                </a:lnTo>
                <a:lnTo>
                  <a:pt x="0" y="674922"/>
                </a:lnTo>
                <a:lnTo>
                  <a:pt x="0" y="674922"/>
                </a:lnTo>
              </a:path>
            </a:pathLst>
          </a:custGeom>
          <a:solidFill>
            <a:srgbClr val="2C6D7D">
              <a:alpha val="77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284" name="TextBox 21">
            <a:extLst>
              <a:ext uri="{FF2B5EF4-FFF2-40B4-BE49-F238E27FC236}">
                <a16:creationId xmlns:a16="http://schemas.microsoft.com/office/drawing/2014/main" id="{3894063B-AD1E-2043-8A72-8DA37A3DD04E}"/>
              </a:ext>
            </a:extLst>
          </p:cNvPr>
          <p:cNvSpPr txBox="1"/>
          <p:nvPr/>
        </p:nvSpPr>
        <p:spPr>
          <a:xfrm>
            <a:off x="8227690" y="3000618"/>
            <a:ext cx="1140585" cy="359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33" dirty="0">
                <a:solidFill>
                  <a:schemeClr val="bg1"/>
                </a:solidFill>
              </a:rPr>
              <a:t>GARDON</a:t>
            </a:r>
          </a:p>
        </p:txBody>
      </p:sp>
      <p:sp>
        <p:nvSpPr>
          <p:cNvPr id="285" name="TextBox 22">
            <a:extLst>
              <a:ext uri="{FF2B5EF4-FFF2-40B4-BE49-F238E27FC236}">
                <a16:creationId xmlns:a16="http://schemas.microsoft.com/office/drawing/2014/main" id="{83EE482F-CD1D-D044-B4C2-B08D2E956E64}"/>
              </a:ext>
            </a:extLst>
          </p:cNvPr>
          <p:cNvSpPr txBox="1"/>
          <p:nvPr/>
        </p:nvSpPr>
        <p:spPr>
          <a:xfrm>
            <a:off x="8304211" y="4298672"/>
            <a:ext cx="832174" cy="359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it-IT" sz="1333" dirty="0"/>
              <a:t>SILURO</a:t>
            </a:r>
          </a:p>
        </p:txBody>
      </p:sp>
      <p:sp>
        <p:nvSpPr>
          <p:cNvPr id="286" name="TextBox 23">
            <a:extLst>
              <a:ext uri="{FF2B5EF4-FFF2-40B4-BE49-F238E27FC236}">
                <a16:creationId xmlns:a16="http://schemas.microsoft.com/office/drawing/2014/main" id="{DF039819-24EA-C940-A6CB-19DBAEE81DED}"/>
              </a:ext>
            </a:extLst>
          </p:cNvPr>
          <p:cNvSpPr txBox="1"/>
          <p:nvPr/>
        </p:nvSpPr>
        <p:spPr>
          <a:xfrm>
            <a:off x="8159585" y="3805587"/>
            <a:ext cx="1065093" cy="359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it-IT" sz="1333" dirty="0"/>
              <a:t>CARASSIO</a:t>
            </a:r>
          </a:p>
        </p:txBody>
      </p:sp>
      <p:cxnSp>
        <p:nvCxnSpPr>
          <p:cNvPr id="291" name="Straight Connector 44">
            <a:extLst>
              <a:ext uri="{FF2B5EF4-FFF2-40B4-BE49-F238E27FC236}">
                <a16:creationId xmlns:a16="http://schemas.microsoft.com/office/drawing/2014/main" id="{3F2F0F8F-E1D9-D449-9A96-3BF011493C9D}"/>
              </a:ext>
            </a:extLst>
          </p:cNvPr>
          <p:cNvCxnSpPr>
            <a:cxnSpLocks/>
          </p:cNvCxnSpPr>
          <p:nvPr/>
        </p:nvCxnSpPr>
        <p:spPr>
          <a:xfrm flipV="1">
            <a:off x="3191287" y="5276296"/>
            <a:ext cx="0" cy="879466"/>
          </a:xfrm>
          <a:prstGeom prst="line">
            <a:avLst/>
          </a:prstGeom>
          <a:ln>
            <a:solidFill>
              <a:srgbClr val="00529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48">
            <a:extLst>
              <a:ext uri="{FF2B5EF4-FFF2-40B4-BE49-F238E27FC236}">
                <a16:creationId xmlns:a16="http://schemas.microsoft.com/office/drawing/2014/main" id="{CBF6E904-1BA9-E648-85F6-84AF54FEBEC1}"/>
              </a:ext>
            </a:extLst>
          </p:cNvPr>
          <p:cNvCxnSpPr>
            <a:cxnSpLocks/>
          </p:cNvCxnSpPr>
          <p:nvPr/>
        </p:nvCxnSpPr>
        <p:spPr>
          <a:xfrm flipH="1" flipV="1">
            <a:off x="9031127" y="5600734"/>
            <a:ext cx="0" cy="906876"/>
          </a:xfrm>
          <a:prstGeom prst="line">
            <a:avLst/>
          </a:prstGeom>
          <a:ln>
            <a:solidFill>
              <a:srgbClr val="53BDE9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17">
            <a:extLst>
              <a:ext uri="{FF2B5EF4-FFF2-40B4-BE49-F238E27FC236}">
                <a16:creationId xmlns:a16="http://schemas.microsoft.com/office/drawing/2014/main" id="{9B6187D1-7441-8E4A-8725-84258D689973}"/>
              </a:ext>
            </a:extLst>
          </p:cNvPr>
          <p:cNvCxnSpPr/>
          <p:nvPr/>
        </p:nvCxnSpPr>
        <p:spPr>
          <a:xfrm>
            <a:off x="9884688" y="5081935"/>
            <a:ext cx="0" cy="283487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" name="Figura a mano libera 296">
            <a:extLst>
              <a:ext uri="{FF2B5EF4-FFF2-40B4-BE49-F238E27FC236}">
                <a16:creationId xmlns:a16="http://schemas.microsoft.com/office/drawing/2014/main" id="{581A30A8-3267-724A-A3C9-93C8FE5B4DB0}"/>
              </a:ext>
            </a:extLst>
          </p:cNvPr>
          <p:cNvSpPr/>
          <p:nvPr/>
        </p:nvSpPr>
        <p:spPr>
          <a:xfrm>
            <a:off x="9010511" y="2529525"/>
            <a:ext cx="674120" cy="1304641"/>
          </a:xfrm>
          <a:custGeom>
            <a:avLst/>
            <a:gdLst>
              <a:gd name="connsiteX0" fmla="*/ 0 w 660771"/>
              <a:gd name="connsiteY0" fmla="*/ 0 h 1281495"/>
              <a:gd name="connsiteX1" fmla="*/ 660771 w 660771"/>
              <a:gd name="connsiteY1" fmla="*/ 206908 h 1281495"/>
              <a:gd name="connsiteX2" fmla="*/ 660771 w 660771"/>
              <a:gd name="connsiteY2" fmla="*/ 647422 h 1281495"/>
              <a:gd name="connsiteX3" fmla="*/ 20023 w 660771"/>
              <a:gd name="connsiteY3" fmla="*/ 1281495 h 1281495"/>
              <a:gd name="connsiteX4" fmla="*/ 0 w 660771"/>
              <a:gd name="connsiteY4" fmla="*/ 0 h 1281495"/>
              <a:gd name="connsiteX0" fmla="*/ 0 w 674120"/>
              <a:gd name="connsiteY0" fmla="*/ 0 h 1294844"/>
              <a:gd name="connsiteX1" fmla="*/ 674120 w 674120"/>
              <a:gd name="connsiteY1" fmla="*/ 220257 h 1294844"/>
              <a:gd name="connsiteX2" fmla="*/ 674120 w 674120"/>
              <a:gd name="connsiteY2" fmla="*/ 660771 h 1294844"/>
              <a:gd name="connsiteX3" fmla="*/ 33372 w 674120"/>
              <a:gd name="connsiteY3" fmla="*/ 1294844 h 1294844"/>
              <a:gd name="connsiteX4" fmla="*/ 0 w 674120"/>
              <a:gd name="connsiteY4" fmla="*/ 0 h 1294844"/>
              <a:gd name="connsiteX0" fmla="*/ 0 w 674120"/>
              <a:gd name="connsiteY0" fmla="*/ 0 h 1304641"/>
              <a:gd name="connsiteX1" fmla="*/ 674120 w 674120"/>
              <a:gd name="connsiteY1" fmla="*/ 220257 h 1304641"/>
              <a:gd name="connsiteX2" fmla="*/ 674120 w 674120"/>
              <a:gd name="connsiteY2" fmla="*/ 660771 h 1304641"/>
              <a:gd name="connsiteX3" fmla="*/ 30106 w 674120"/>
              <a:gd name="connsiteY3" fmla="*/ 1304641 h 1304641"/>
              <a:gd name="connsiteX4" fmla="*/ 0 w 674120"/>
              <a:gd name="connsiteY4" fmla="*/ 0 h 130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120" h="1304641">
                <a:moveTo>
                  <a:pt x="0" y="0"/>
                </a:moveTo>
                <a:lnTo>
                  <a:pt x="674120" y="220257"/>
                </a:lnTo>
                <a:lnTo>
                  <a:pt x="674120" y="660771"/>
                </a:lnTo>
                <a:lnTo>
                  <a:pt x="30106" y="1304641"/>
                </a:lnTo>
                <a:lnTo>
                  <a:pt x="0" y="0"/>
                </a:lnTo>
                <a:close/>
              </a:path>
            </a:pathLst>
          </a:custGeom>
          <a:solidFill>
            <a:srgbClr val="557A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8" name="Figura a mano libera 297">
            <a:extLst>
              <a:ext uri="{FF2B5EF4-FFF2-40B4-BE49-F238E27FC236}">
                <a16:creationId xmlns:a16="http://schemas.microsoft.com/office/drawing/2014/main" id="{D1175879-12F1-4C48-9CA5-A9CBEB76DFE1}"/>
              </a:ext>
            </a:extLst>
          </p:cNvPr>
          <p:cNvSpPr/>
          <p:nvPr/>
        </p:nvSpPr>
        <p:spPr>
          <a:xfrm>
            <a:off x="9031333" y="3209946"/>
            <a:ext cx="657505" cy="860861"/>
          </a:xfrm>
          <a:custGeom>
            <a:avLst/>
            <a:gdLst>
              <a:gd name="connsiteX0" fmla="*/ 0 w 654096"/>
              <a:gd name="connsiteY0" fmla="*/ 640748 h 840981"/>
              <a:gd name="connsiteX1" fmla="*/ 0 w 654096"/>
              <a:gd name="connsiteY1" fmla="*/ 840981 h 840981"/>
              <a:gd name="connsiteX2" fmla="*/ 654096 w 654096"/>
              <a:gd name="connsiteY2" fmla="*/ 727516 h 840981"/>
              <a:gd name="connsiteX3" fmla="*/ 654096 w 654096"/>
              <a:gd name="connsiteY3" fmla="*/ 0 h 840981"/>
              <a:gd name="connsiteX0" fmla="*/ 6675 w 660771"/>
              <a:gd name="connsiteY0" fmla="*/ 640748 h 854330"/>
              <a:gd name="connsiteX1" fmla="*/ 0 w 660771"/>
              <a:gd name="connsiteY1" fmla="*/ 854330 h 854330"/>
              <a:gd name="connsiteX2" fmla="*/ 660771 w 660771"/>
              <a:gd name="connsiteY2" fmla="*/ 727516 h 854330"/>
              <a:gd name="connsiteX3" fmla="*/ 660771 w 660771"/>
              <a:gd name="connsiteY3" fmla="*/ 0 h 854330"/>
              <a:gd name="connsiteX0" fmla="*/ 3409 w 657505"/>
              <a:gd name="connsiteY0" fmla="*/ 640748 h 860861"/>
              <a:gd name="connsiteX1" fmla="*/ 0 w 657505"/>
              <a:gd name="connsiteY1" fmla="*/ 860861 h 860861"/>
              <a:gd name="connsiteX2" fmla="*/ 657505 w 657505"/>
              <a:gd name="connsiteY2" fmla="*/ 727516 h 860861"/>
              <a:gd name="connsiteX3" fmla="*/ 657505 w 657505"/>
              <a:gd name="connsiteY3" fmla="*/ 0 h 86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505" h="860861">
                <a:moveTo>
                  <a:pt x="3409" y="640748"/>
                </a:moveTo>
                <a:cubicBezTo>
                  <a:pt x="2273" y="714119"/>
                  <a:pt x="1136" y="787490"/>
                  <a:pt x="0" y="860861"/>
                </a:cubicBezTo>
                <a:lnTo>
                  <a:pt x="657505" y="727516"/>
                </a:lnTo>
                <a:lnTo>
                  <a:pt x="657505" y="0"/>
                </a:lnTo>
              </a:path>
            </a:pathLst>
          </a:custGeom>
          <a:solidFill>
            <a:srgbClr val="CCD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9" name="Figura a mano libera 298">
            <a:extLst>
              <a:ext uri="{FF2B5EF4-FFF2-40B4-BE49-F238E27FC236}">
                <a16:creationId xmlns:a16="http://schemas.microsoft.com/office/drawing/2014/main" id="{5252F170-C5FB-2E46-BEC1-2DDCC5C56CF7}"/>
              </a:ext>
            </a:extLst>
          </p:cNvPr>
          <p:cNvSpPr/>
          <p:nvPr/>
        </p:nvSpPr>
        <p:spPr>
          <a:xfrm>
            <a:off x="9029580" y="3992033"/>
            <a:ext cx="639353" cy="851989"/>
          </a:xfrm>
          <a:custGeom>
            <a:avLst/>
            <a:gdLst>
              <a:gd name="connsiteX0" fmla="*/ 0 w 643466"/>
              <a:gd name="connsiteY0" fmla="*/ 101600 h 846667"/>
              <a:gd name="connsiteX1" fmla="*/ 643466 w 643466"/>
              <a:gd name="connsiteY1" fmla="*/ 0 h 846667"/>
              <a:gd name="connsiteX2" fmla="*/ 635000 w 643466"/>
              <a:gd name="connsiteY2" fmla="*/ 829734 h 846667"/>
              <a:gd name="connsiteX3" fmla="*/ 16933 w 643466"/>
              <a:gd name="connsiteY3" fmla="*/ 846667 h 846667"/>
              <a:gd name="connsiteX0" fmla="*/ 0 w 736600"/>
              <a:gd name="connsiteY0" fmla="*/ 93134 h 846667"/>
              <a:gd name="connsiteX1" fmla="*/ 736600 w 736600"/>
              <a:gd name="connsiteY1" fmla="*/ 0 h 846667"/>
              <a:gd name="connsiteX2" fmla="*/ 728134 w 736600"/>
              <a:gd name="connsiteY2" fmla="*/ 829734 h 846667"/>
              <a:gd name="connsiteX3" fmla="*/ 110067 w 736600"/>
              <a:gd name="connsiteY3" fmla="*/ 846667 h 846667"/>
              <a:gd name="connsiteX0" fmla="*/ 0 w 736600"/>
              <a:gd name="connsiteY0" fmla="*/ 93134 h 829734"/>
              <a:gd name="connsiteX1" fmla="*/ 736600 w 736600"/>
              <a:gd name="connsiteY1" fmla="*/ 0 h 829734"/>
              <a:gd name="connsiteX2" fmla="*/ 728134 w 736600"/>
              <a:gd name="connsiteY2" fmla="*/ 829734 h 829734"/>
              <a:gd name="connsiteX3" fmla="*/ 25401 w 736600"/>
              <a:gd name="connsiteY3" fmla="*/ 812800 h 829734"/>
              <a:gd name="connsiteX0" fmla="*/ 0 w 736600"/>
              <a:gd name="connsiteY0" fmla="*/ 93134 h 851989"/>
              <a:gd name="connsiteX1" fmla="*/ 736600 w 736600"/>
              <a:gd name="connsiteY1" fmla="*/ 0 h 851989"/>
              <a:gd name="connsiteX2" fmla="*/ 728134 w 736600"/>
              <a:gd name="connsiteY2" fmla="*/ 829734 h 851989"/>
              <a:gd name="connsiteX3" fmla="*/ 97247 w 736600"/>
              <a:gd name="connsiteY3" fmla="*/ 851989 h 851989"/>
              <a:gd name="connsiteX0" fmla="*/ 0 w 651691"/>
              <a:gd name="connsiteY0" fmla="*/ 102931 h 851989"/>
              <a:gd name="connsiteX1" fmla="*/ 651691 w 651691"/>
              <a:gd name="connsiteY1" fmla="*/ 0 h 851989"/>
              <a:gd name="connsiteX2" fmla="*/ 643225 w 651691"/>
              <a:gd name="connsiteY2" fmla="*/ 829734 h 851989"/>
              <a:gd name="connsiteX3" fmla="*/ 12338 w 651691"/>
              <a:gd name="connsiteY3" fmla="*/ 851989 h 851989"/>
              <a:gd name="connsiteX0" fmla="*/ 3990 w 639353"/>
              <a:gd name="connsiteY0" fmla="*/ 89868 h 851989"/>
              <a:gd name="connsiteX1" fmla="*/ 639353 w 639353"/>
              <a:gd name="connsiteY1" fmla="*/ 0 h 851989"/>
              <a:gd name="connsiteX2" fmla="*/ 630887 w 639353"/>
              <a:gd name="connsiteY2" fmla="*/ 829734 h 851989"/>
              <a:gd name="connsiteX3" fmla="*/ 0 w 639353"/>
              <a:gd name="connsiteY3" fmla="*/ 851989 h 85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353" h="851989">
                <a:moveTo>
                  <a:pt x="3990" y="89868"/>
                </a:moveTo>
                <a:lnTo>
                  <a:pt x="639353" y="0"/>
                </a:lnTo>
                <a:lnTo>
                  <a:pt x="630887" y="829734"/>
                </a:lnTo>
                <a:lnTo>
                  <a:pt x="0" y="851989"/>
                </a:lnTo>
              </a:path>
            </a:pathLst>
          </a:custGeom>
          <a:solidFill>
            <a:srgbClr val="5D8F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0" name="Picture 12" descr="imgres.jpg">
            <a:extLst>
              <a:ext uri="{FF2B5EF4-FFF2-40B4-BE49-F238E27FC236}">
                <a16:creationId xmlns:a16="http://schemas.microsoft.com/office/drawing/2014/main" id="{B338D152-5D3D-DF4B-ABC6-9EC82031C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6120" y="4968337"/>
            <a:ext cx="1546814" cy="843532"/>
          </a:xfrm>
          <a:prstGeom prst="rect">
            <a:avLst/>
          </a:prstGeom>
        </p:spPr>
      </p:pic>
      <p:pic>
        <p:nvPicPr>
          <p:cNvPr id="301" name="Picture 14" descr="imgres.jpg">
            <a:extLst>
              <a:ext uri="{FF2B5EF4-FFF2-40B4-BE49-F238E27FC236}">
                <a16:creationId xmlns:a16="http://schemas.microsoft.com/office/drawing/2014/main" id="{BA54D2AB-401B-B44F-BFDB-8AB2F1B97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8303" y="5811869"/>
            <a:ext cx="1501263" cy="836760"/>
          </a:xfrm>
          <a:prstGeom prst="rect">
            <a:avLst/>
          </a:prstGeom>
        </p:spPr>
      </p:pic>
      <p:pic>
        <p:nvPicPr>
          <p:cNvPr id="302" name="Picture 16" descr="imgres.jpg">
            <a:extLst>
              <a:ext uri="{FF2B5EF4-FFF2-40B4-BE49-F238E27FC236}">
                <a16:creationId xmlns:a16="http://schemas.microsoft.com/office/drawing/2014/main" id="{1F47F824-2387-174D-9840-654769C17D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8225" y="3395523"/>
            <a:ext cx="947400" cy="492850"/>
          </a:xfrm>
          <a:prstGeom prst="rect">
            <a:avLst/>
          </a:prstGeom>
        </p:spPr>
      </p:pic>
      <p:pic>
        <p:nvPicPr>
          <p:cNvPr id="303" name="Picture 19" descr="bocccalone.gif">
            <a:extLst>
              <a:ext uri="{FF2B5EF4-FFF2-40B4-BE49-F238E27FC236}">
                <a16:creationId xmlns:a16="http://schemas.microsoft.com/office/drawing/2014/main" id="{A67B75C3-52A1-0D4D-AB7D-D50F9A01CF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3116" y="4452264"/>
            <a:ext cx="1535883" cy="611324"/>
          </a:xfrm>
          <a:prstGeom prst="rect">
            <a:avLst/>
          </a:prstGeom>
        </p:spPr>
      </p:pic>
      <p:grpSp>
        <p:nvGrpSpPr>
          <p:cNvPr id="304" name="Gruppo 303">
            <a:extLst>
              <a:ext uri="{FF2B5EF4-FFF2-40B4-BE49-F238E27FC236}">
                <a16:creationId xmlns:a16="http://schemas.microsoft.com/office/drawing/2014/main" id="{423D4B28-3FD6-B340-8BF6-007D1BD4F4BD}"/>
              </a:ext>
            </a:extLst>
          </p:cNvPr>
          <p:cNvGrpSpPr/>
          <p:nvPr/>
        </p:nvGrpSpPr>
        <p:grpSpPr>
          <a:xfrm>
            <a:off x="316765" y="1272287"/>
            <a:ext cx="1330320" cy="1962607"/>
            <a:chOff x="161355" y="1355879"/>
            <a:chExt cx="1573405" cy="2321228"/>
          </a:xfrm>
        </p:grpSpPr>
        <p:pic>
          <p:nvPicPr>
            <p:cNvPr id="305" name="Picture 13" descr="imgres.jpg">
              <a:extLst>
                <a:ext uri="{FF2B5EF4-FFF2-40B4-BE49-F238E27FC236}">
                  <a16:creationId xmlns:a16="http://schemas.microsoft.com/office/drawing/2014/main" id="{9EF5B0A7-2542-0C4C-9972-096A9828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48347" y="1355879"/>
              <a:ext cx="599422" cy="260882"/>
            </a:xfrm>
            <a:prstGeom prst="rect">
              <a:avLst/>
            </a:prstGeom>
          </p:spPr>
        </p:pic>
        <p:pic>
          <p:nvPicPr>
            <p:cNvPr id="306" name="Picture 17" descr="imgres.jpg">
              <a:extLst>
                <a:ext uri="{FF2B5EF4-FFF2-40B4-BE49-F238E27FC236}">
                  <a16:creationId xmlns:a16="http://schemas.microsoft.com/office/drawing/2014/main" id="{3C49AC5E-9EED-414C-8AC0-36B32F710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53716" y="1969057"/>
              <a:ext cx="767057" cy="369001"/>
            </a:xfrm>
            <a:prstGeom prst="rect">
              <a:avLst/>
            </a:prstGeom>
          </p:spPr>
        </p:pic>
        <p:pic>
          <p:nvPicPr>
            <p:cNvPr id="307" name="Picture 18" descr="imgres.jpg">
              <a:extLst>
                <a:ext uri="{FF2B5EF4-FFF2-40B4-BE49-F238E27FC236}">
                  <a16:creationId xmlns:a16="http://schemas.microsoft.com/office/drawing/2014/main" id="{CBA679AB-081D-1A42-8A27-2B3A130B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243" y="1670097"/>
              <a:ext cx="596526" cy="292671"/>
            </a:xfrm>
            <a:prstGeom prst="rect">
              <a:avLst/>
            </a:prstGeom>
          </p:spPr>
        </p:pic>
        <p:pic>
          <p:nvPicPr>
            <p:cNvPr id="308" name="Picture 20" descr="imgres.jpg">
              <a:extLst>
                <a:ext uri="{FF2B5EF4-FFF2-40B4-BE49-F238E27FC236}">
                  <a16:creationId xmlns:a16="http://schemas.microsoft.com/office/drawing/2014/main" id="{3531450D-D0AE-5045-8F8E-2CFB2DC99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61355" y="2955728"/>
              <a:ext cx="1573405" cy="721379"/>
            </a:xfrm>
            <a:prstGeom prst="rect">
              <a:avLst/>
            </a:prstGeom>
          </p:spPr>
        </p:pic>
        <p:pic>
          <p:nvPicPr>
            <p:cNvPr id="309" name="Picture 21" descr="tinca.gif">
              <a:extLst>
                <a:ext uri="{FF2B5EF4-FFF2-40B4-BE49-F238E27FC236}">
                  <a16:creationId xmlns:a16="http://schemas.microsoft.com/office/drawing/2014/main" id="{82F330A6-C872-DD4B-A86B-A25E029FB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556" y="2353079"/>
              <a:ext cx="1435900" cy="587629"/>
            </a:xfrm>
            <a:prstGeom prst="rect">
              <a:avLst/>
            </a:prstGeom>
          </p:spPr>
        </p:pic>
      </p:grpSp>
      <p:pic>
        <p:nvPicPr>
          <p:cNvPr id="310" name="Immagine 309">
            <a:extLst>
              <a:ext uri="{FF2B5EF4-FFF2-40B4-BE49-F238E27FC236}">
                <a16:creationId xmlns:a16="http://schemas.microsoft.com/office/drawing/2014/main" id="{0B7C785C-2BAE-7C4E-985A-6731150A89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02" y="3910858"/>
            <a:ext cx="1175413" cy="492850"/>
          </a:xfrm>
          <a:prstGeom prst="rect">
            <a:avLst/>
          </a:prstGeom>
        </p:spPr>
      </p:pic>
      <p:pic>
        <p:nvPicPr>
          <p:cNvPr id="311" name="Picture 24" descr="imgres.jpg">
            <a:extLst>
              <a:ext uri="{FF2B5EF4-FFF2-40B4-BE49-F238E27FC236}">
                <a16:creationId xmlns:a16="http://schemas.microsoft.com/office/drawing/2014/main" id="{CFFF5889-E06C-FE41-B4BF-33300B0270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84688" y="3175563"/>
            <a:ext cx="1515369" cy="929626"/>
          </a:xfrm>
          <a:prstGeom prst="rect">
            <a:avLst/>
          </a:prstGeom>
        </p:spPr>
      </p:pic>
      <p:pic>
        <p:nvPicPr>
          <p:cNvPr id="312" name="Picture 25" descr="imgres.jpg">
            <a:extLst>
              <a:ext uri="{FF2B5EF4-FFF2-40B4-BE49-F238E27FC236}">
                <a16:creationId xmlns:a16="http://schemas.microsoft.com/office/drawing/2014/main" id="{9EBCED5F-6730-794C-B93D-0713BF86A55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037" y="2647634"/>
            <a:ext cx="713230" cy="387480"/>
          </a:xfrm>
          <a:prstGeom prst="rect">
            <a:avLst/>
          </a:prstGeom>
        </p:spPr>
      </p:pic>
      <p:pic>
        <p:nvPicPr>
          <p:cNvPr id="313" name="Picture 26" descr="siluro.gif">
            <a:extLst>
              <a:ext uri="{FF2B5EF4-FFF2-40B4-BE49-F238E27FC236}">
                <a16:creationId xmlns:a16="http://schemas.microsoft.com/office/drawing/2014/main" id="{5CC8BF4D-FABC-8A4F-8C1D-A2347AD4A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681" y="4290439"/>
            <a:ext cx="2848830" cy="1243227"/>
          </a:xfrm>
          <a:prstGeom prst="rect">
            <a:avLst/>
          </a:prstGeom>
        </p:spPr>
      </p:pic>
      <p:sp>
        <p:nvSpPr>
          <p:cNvPr id="314" name="CasellaDiTesto 313">
            <a:extLst>
              <a:ext uri="{FF2B5EF4-FFF2-40B4-BE49-F238E27FC236}">
                <a16:creationId xmlns:a16="http://schemas.microsoft.com/office/drawing/2014/main" id="{62C2A268-ED90-4A42-8904-409E93A742B6}"/>
              </a:ext>
            </a:extLst>
          </p:cNvPr>
          <p:cNvSpPr txBox="1"/>
          <p:nvPr/>
        </p:nvSpPr>
        <p:spPr>
          <a:xfrm>
            <a:off x="8954112" y="1997930"/>
            <a:ext cx="186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1500 Quintali</a:t>
            </a:r>
          </a:p>
        </p:txBody>
      </p:sp>
      <p:sp>
        <p:nvSpPr>
          <p:cNvPr id="315" name="TextBox 90">
            <a:extLst>
              <a:ext uri="{FF2B5EF4-FFF2-40B4-BE49-F238E27FC236}">
                <a16:creationId xmlns:a16="http://schemas.microsoft.com/office/drawing/2014/main" id="{79696066-7F47-444B-9EAB-AF5EA7D3E1E1}"/>
              </a:ext>
            </a:extLst>
          </p:cNvPr>
          <p:cNvSpPr txBox="1"/>
          <p:nvPr/>
        </p:nvSpPr>
        <p:spPr>
          <a:xfrm>
            <a:off x="1705297" y="281808"/>
            <a:ext cx="44363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algn="l"/>
            <a:r>
              <a:rPr lang="it-IT" sz="2400" dirty="0">
                <a:solidFill>
                  <a:srgbClr val="015291"/>
                </a:solidFill>
              </a:rPr>
              <a:t>Le evoluzioni</a:t>
            </a:r>
          </a:p>
        </p:txBody>
      </p:sp>
      <p:pic>
        <p:nvPicPr>
          <p:cNvPr id="316" name="Immagine 315">
            <a:extLst>
              <a:ext uri="{FF2B5EF4-FFF2-40B4-BE49-F238E27FC236}">
                <a16:creationId xmlns:a16="http://schemas.microsoft.com/office/drawing/2014/main" id="{69931AAB-2DC9-CC4A-A7EE-875230662B1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126" y="6025990"/>
            <a:ext cx="1311124" cy="51396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692F7A1-5199-9247-9A1A-D5024114AD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07572" y="834621"/>
            <a:ext cx="1329444" cy="881842"/>
          </a:xfrm>
          <a:prstGeom prst="rect">
            <a:avLst/>
          </a:prstGeom>
        </p:spPr>
      </p:pic>
      <p:cxnSp>
        <p:nvCxnSpPr>
          <p:cNvPr id="320" name="Straight Connector 42">
            <a:extLst>
              <a:ext uri="{FF2B5EF4-FFF2-40B4-BE49-F238E27FC236}">
                <a16:creationId xmlns:a16="http://schemas.microsoft.com/office/drawing/2014/main" id="{DCC725DD-A002-6A4E-AFBB-5348CE6F49CC}"/>
              </a:ext>
            </a:extLst>
          </p:cNvPr>
          <p:cNvCxnSpPr>
            <a:cxnSpLocks/>
          </p:cNvCxnSpPr>
          <p:nvPr/>
        </p:nvCxnSpPr>
        <p:spPr>
          <a:xfrm>
            <a:off x="5180970" y="1692211"/>
            <a:ext cx="0" cy="48934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1" name="Picture 5" descr="images.jpg">
            <a:extLst>
              <a:ext uri="{FF2B5EF4-FFF2-40B4-BE49-F238E27FC236}">
                <a16:creationId xmlns:a16="http://schemas.microsoft.com/office/drawing/2014/main" id="{7E56F3C1-C6DB-F24B-950C-4B0E65C878F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r="14114"/>
          <a:stretch/>
        </p:blipFill>
        <p:spPr>
          <a:xfrm>
            <a:off x="3923473" y="896796"/>
            <a:ext cx="717675" cy="720000"/>
          </a:xfrm>
          <a:prstGeom prst="ellipse">
            <a:avLst/>
          </a:prstGeom>
        </p:spPr>
      </p:pic>
      <p:pic>
        <p:nvPicPr>
          <p:cNvPr id="322" name="Picture 4" descr="imgres.jpg">
            <a:extLst>
              <a:ext uri="{FF2B5EF4-FFF2-40B4-BE49-F238E27FC236}">
                <a16:creationId xmlns:a16="http://schemas.microsoft.com/office/drawing/2014/main" id="{406C02F5-B535-5644-8D5D-AA9CCA0EF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"/>
          <a:stretch/>
        </p:blipFill>
        <p:spPr>
          <a:xfrm>
            <a:off x="6037016" y="871083"/>
            <a:ext cx="720000" cy="708639"/>
          </a:xfrm>
          <a:prstGeom prst="ellips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45" name="Connettore 1 44">
            <a:extLst>
              <a:ext uri="{FF2B5EF4-FFF2-40B4-BE49-F238E27FC236}">
                <a16:creationId xmlns:a16="http://schemas.microsoft.com/office/drawing/2014/main" id="{BCAC05A0-6593-BA40-BB55-F57692D4AEEF}"/>
              </a:ext>
            </a:extLst>
          </p:cNvPr>
          <p:cNvCxnSpPr>
            <a:cxnSpLocks/>
            <a:stCxn id="314" idx="1"/>
          </p:cNvCxnSpPr>
          <p:nvPr/>
        </p:nvCxnSpPr>
        <p:spPr>
          <a:xfrm flipH="1">
            <a:off x="2167004" y="2228763"/>
            <a:ext cx="6787108" cy="0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6689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7">
            <a:extLst>
              <a:ext uri="{FF2B5EF4-FFF2-40B4-BE49-F238E27FC236}">
                <a16:creationId xmlns:a16="http://schemas.microsoft.com/office/drawing/2014/main" id="{9BED86A7-84F7-B648-A6AA-38299721F813}"/>
              </a:ext>
            </a:extLst>
          </p:cNvPr>
          <p:cNvGrpSpPr/>
          <p:nvPr/>
        </p:nvGrpSpPr>
        <p:grpSpPr>
          <a:xfrm>
            <a:off x="1948957" y="1219339"/>
            <a:ext cx="3543657" cy="4159148"/>
            <a:chOff x="1141073" y="219205"/>
            <a:chExt cx="5011438" cy="4713129"/>
          </a:xfrm>
        </p:grpSpPr>
        <p:cxnSp>
          <p:nvCxnSpPr>
            <p:cNvPr id="48" name="Straight Connector 6">
              <a:extLst>
                <a:ext uri="{FF2B5EF4-FFF2-40B4-BE49-F238E27FC236}">
                  <a16:creationId xmlns:a16="http://schemas.microsoft.com/office/drawing/2014/main" id="{04426B65-0A1E-D148-A317-E67F42B85424}"/>
                </a:ext>
              </a:extLst>
            </p:cNvPr>
            <p:cNvCxnSpPr/>
            <p:nvPr/>
          </p:nvCxnSpPr>
          <p:spPr>
            <a:xfrm>
              <a:off x="1141073" y="4932334"/>
              <a:ext cx="5011438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7">
              <a:extLst>
                <a:ext uri="{FF2B5EF4-FFF2-40B4-BE49-F238E27FC236}">
                  <a16:creationId xmlns:a16="http://schemas.microsoft.com/office/drawing/2014/main" id="{965500D0-8E05-A44E-9F8B-0EFBDAB23D12}"/>
                </a:ext>
              </a:extLst>
            </p:cNvPr>
            <p:cNvCxnSpPr/>
            <p:nvPr/>
          </p:nvCxnSpPr>
          <p:spPr>
            <a:xfrm>
              <a:off x="1405584" y="4468193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8">
              <a:extLst>
                <a:ext uri="{FF2B5EF4-FFF2-40B4-BE49-F238E27FC236}">
                  <a16:creationId xmlns:a16="http://schemas.microsoft.com/office/drawing/2014/main" id="{D99C3C40-70BF-3843-A2C3-3E7C6611A8E6}"/>
                </a:ext>
              </a:extLst>
            </p:cNvPr>
            <p:cNvCxnSpPr/>
            <p:nvPr/>
          </p:nvCxnSpPr>
          <p:spPr>
            <a:xfrm>
              <a:off x="1405584" y="4196914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9">
              <a:extLst>
                <a:ext uri="{FF2B5EF4-FFF2-40B4-BE49-F238E27FC236}">
                  <a16:creationId xmlns:a16="http://schemas.microsoft.com/office/drawing/2014/main" id="{6ED1D362-AEAE-764A-A9EA-4ECB6C7350A1}"/>
                </a:ext>
              </a:extLst>
            </p:cNvPr>
            <p:cNvCxnSpPr/>
            <p:nvPr/>
          </p:nvCxnSpPr>
          <p:spPr>
            <a:xfrm>
              <a:off x="1405584" y="3974958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0">
              <a:extLst>
                <a:ext uri="{FF2B5EF4-FFF2-40B4-BE49-F238E27FC236}">
                  <a16:creationId xmlns:a16="http://schemas.microsoft.com/office/drawing/2014/main" id="{3AF7574D-5C8B-244A-B728-C7AA41465789}"/>
                </a:ext>
              </a:extLst>
            </p:cNvPr>
            <p:cNvCxnSpPr/>
            <p:nvPr/>
          </p:nvCxnSpPr>
          <p:spPr>
            <a:xfrm>
              <a:off x="1405584" y="3833037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1">
              <a:extLst>
                <a:ext uri="{FF2B5EF4-FFF2-40B4-BE49-F238E27FC236}">
                  <a16:creationId xmlns:a16="http://schemas.microsoft.com/office/drawing/2014/main" id="{2F71EF19-1EA5-AB43-9C7E-3E9FC0B7BA88}"/>
                </a:ext>
              </a:extLst>
            </p:cNvPr>
            <p:cNvCxnSpPr/>
            <p:nvPr/>
          </p:nvCxnSpPr>
          <p:spPr>
            <a:xfrm>
              <a:off x="1405584" y="3718084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2">
              <a:extLst>
                <a:ext uri="{FF2B5EF4-FFF2-40B4-BE49-F238E27FC236}">
                  <a16:creationId xmlns:a16="http://schemas.microsoft.com/office/drawing/2014/main" id="{091493E7-22BA-F940-A36D-7EEBA325F81B}"/>
                </a:ext>
              </a:extLst>
            </p:cNvPr>
            <p:cNvCxnSpPr/>
            <p:nvPr/>
          </p:nvCxnSpPr>
          <p:spPr>
            <a:xfrm>
              <a:off x="1405584" y="3609208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13">
              <a:extLst>
                <a:ext uri="{FF2B5EF4-FFF2-40B4-BE49-F238E27FC236}">
                  <a16:creationId xmlns:a16="http://schemas.microsoft.com/office/drawing/2014/main" id="{72027E30-B976-3C45-ACB5-1B1920390761}"/>
                </a:ext>
              </a:extLst>
            </p:cNvPr>
            <p:cNvCxnSpPr/>
            <p:nvPr/>
          </p:nvCxnSpPr>
          <p:spPr>
            <a:xfrm>
              <a:off x="1405584" y="3505913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14">
              <a:extLst>
                <a:ext uri="{FF2B5EF4-FFF2-40B4-BE49-F238E27FC236}">
                  <a16:creationId xmlns:a16="http://schemas.microsoft.com/office/drawing/2014/main" id="{2F00184A-7651-E748-B155-9E438075566F}"/>
                </a:ext>
              </a:extLst>
            </p:cNvPr>
            <p:cNvCxnSpPr/>
            <p:nvPr/>
          </p:nvCxnSpPr>
          <p:spPr>
            <a:xfrm>
              <a:off x="1405584" y="3439074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5">
              <a:extLst>
                <a:ext uri="{FF2B5EF4-FFF2-40B4-BE49-F238E27FC236}">
                  <a16:creationId xmlns:a16="http://schemas.microsoft.com/office/drawing/2014/main" id="{BD2C0907-DA87-9849-BCC5-10FDF14CF1AF}"/>
                </a:ext>
              </a:extLst>
            </p:cNvPr>
            <p:cNvCxnSpPr/>
            <p:nvPr/>
          </p:nvCxnSpPr>
          <p:spPr>
            <a:xfrm>
              <a:off x="1141073" y="3360082"/>
              <a:ext cx="5011438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16">
              <a:extLst>
                <a:ext uri="{FF2B5EF4-FFF2-40B4-BE49-F238E27FC236}">
                  <a16:creationId xmlns:a16="http://schemas.microsoft.com/office/drawing/2014/main" id="{70CFD41F-A216-B845-9C3D-F05B1186AED7}"/>
                </a:ext>
              </a:extLst>
            </p:cNvPr>
            <p:cNvCxnSpPr/>
            <p:nvPr/>
          </p:nvCxnSpPr>
          <p:spPr>
            <a:xfrm>
              <a:off x="1405584" y="2894953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7">
              <a:extLst>
                <a:ext uri="{FF2B5EF4-FFF2-40B4-BE49-F238E27FC236}">
                  <a16:creationId xmlns:a16="http://schemas.microsoft.com/office/drawing/2014/main" id="{3B9C4608-60E2-F646-A560-B7B223C8624C}"/>
                </a:ext>
              </a:extLst>
            </p:cNvPr>
            <p:cNvCxnSpPr/>
            <p:nvPr/>
          </p:nvCxnSpPr>
          <p:spPr>
            <a:xfrm>
              <a:off x="1405584" y="2623674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18">
              <a:extLst>
                <a:ext uri="{FF2B5EF4-FFF2-40B4-BE49-F238E27FC236}">
                  <a16:creationId xmlns:a16="http://schemas.microsoft.com/office/drawing/2014/main" id="{50F17507-001D-5F41-8884-AF8946D85576}"/>
                </a:ext>
              </a:extLst>
            </p:cNvPr>
            <p:cNvCxnSpPr/>
            <p:nvPr/>
          </p:nvCxnSpPr>
          <p:spPr>
            <a:xfrm>
              <a:off x="1405584" y="2401718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19">
              <a:extLst>
                <a:ext uri="{FF2B5EF4-FFF2-40B4-BE49-F238E27FC236}">
                  <a16:creationId xmlns:a16="http://schemas.microsoft.com/office/drawing/2014/main" id="{7610CEDF-EE59-8543-9D5D-4E1EF580B002}"/>
                </a:ext>
              </a:extLst>
            </p:cNvPr>
            <p:cNvCxnSpPr/>
            <p:nvPr/>
          </p:nvCxnSpPr>
          <p:spPr>
            <a:xfrm>
              <a:off x="1405584" y="2259797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0">
              <a:extLst>
                <a:ext uri="{FF2B5EF4-FFF2-40B4-BE49-F238E27FC236}">
                  <a16:creationId xmlns:a16="http://schemas.microsoft.com/office/drawing/2014/main" id="{72078F27-D3DB-0F48-9057-F57619006601}"/>
                </a:ext>
              </a:extLst>
            </p:cNvPr>
            <p:cNvCxnSpPr/>
            <p:nvPr/>
          </p:nvCxnSpPr>
          <p:spPr>
            <a:xfrm>
              <a:off x="1405584" y="2144844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1">
              <a:extLst>
                <a:ext uri="{FF2B5EF4-FFF2-40B4-BE49-F238E27FC236}">
                  <a16:creationId xmlns:a16="http://schemas.microsoft.com/office/drawing/2014/main" id="{E10DC3D2-B4BC-0148-86E9-27026E1D6F57}"/>
                </a:ext>
              </a:extLst>
            </p:cNvPr>
            <p:cNvCxnSpPr/>
            <p:nvPr/>
          </p:nvCxnSpPr>
          <p:spPr>
            <a:xfrm>
              <a:off x="1405584" y="2035968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2">
              <a:extLst>
                <a:ext uri="{FF2B5EF4-FFF2-40B4-BE49-F238E27FC236}">
                  <a16:creationId xmlns:a16="http://schemas.microsoft.com/office/drawing/2014/main" id="{9D0895D6-B2CD-1A48-8C5E-1A6D477507D3}"/>
                </a:ext>
              </a:extLst>
            </p:cNvPr>
            <p:cNvCxnSpPr/>
            <p:nvPr/>
          </p:nvCxnSpPr>
          <p:spPr>
            <a:xfrm>
              <a:off x="1405584" y="1932673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3">
              <a:extLst>
                <a:ext uri="{FF2B5EF4-FFF2-40B4-BE49-F238E27FC236}">
                  <a16:creationId xmlns:a16="http://schemas.microsoft.com/office/drawing/2014/main" id="{4796D79F-D3CA-774D-8E99-464830D66F4B}"/>
                </a:ext>
              </a:extLst>
            </p:cNvPr>
            <p:cNvCxnSpPr/>
            <p:nvPr/>
          </p:nvCxnSpPr>
          <p:spPr>
            <a:xfrm>
              <a:off x="1405584" y="1865834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4">
              <a:extLst>
                <a:ext uri="{FF2B5EF4-FFF2-40B4-BE49-F238E27FC236}">
                  <a16:creationId xmlns:a16="http://schemas.microsoft.com/office/drawing/2014/main" id="{17B540A5-B7C3-B249-A9B7-2C06CE062342}"/>
                </a:ext>
              </a:extLst>
            </p:cNvPr>
            <p:cNvCxnSpPr/>
            <p:nvPr/>
          </p:nvCxnSpPr>
          <p:spPr>
            <a:xfrm flipV="1">
              <a:off x="1141073" y="1786842"/>
              <a:ext cx="5011438" cy="2792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">
              <a:extLst>
                <a:ext uri="{FF2B5EF4-FFF2-40B4-BE49-F238E27FC236}">
                  <a16:creationId xmlns:a16="http://schemas.microsoft.com/office/drawing/2014/main" id="{A6496F46-1A12-E645-9DA1-360768F0FD38}"/>
                </a:ext>
              </a:extLst>
            </p:cNvPr>
            <p:cNvCxnSpPr/>
            <p:nvPr/>
          </p:nvCxnSpPr>
          <p:spPr>
            <a:xfrm>
              <a:off x="1405584" y="1327315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6">
              <a:extLst>
                <a:ext uri="{FF2B5EF4-FFF2-40B4-BE49-F238E27FC236}">
                  <a16:creationId xmlns:a16="http://schemas.microsoft.com/office/drawing/2014/main" id="{33EFB7D0-D227-1248-8F43-AD94AC5E752F}"/>
                </a:ext>
              </a:extLst>
            </p:cNvPr>
            <p:cNvCxnSpPr/>
            <p:nvPr/>
          </p:nvCxnSpPr>
          <p:spPr>
            <a:xfrm>
              <a:off x="1405584" y="1056036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7">
              <a:extLst>
                <a:ext uri="{FF2B5EF4-FFF2-40B4-BE49-F238E27FC236}">
                  <a16:creationId xmlns:a16="http://schemas.microsoft.com/office/drawing/2014/main" id="{824F291B-3AC5-014D-8463-356BD3FCE2B2}"/>
                </a:ext>
              </a:extLst>
            </p:cNvPr>
            <p:cNvCxnSpPr/>
            <p:nvPr/>
          </p:nvCxnSpPr>
          <p:spPr>
            <a:xfrm>
              <a:off x="1405584" y="834080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8">
              <a:extLst>
                <a:ext uri="{FF2B5EF4-FFF2-40B4-BE49-F238E27FC236}">
                  <a16:creationId xmlns:a16="http://schemas.microsoft.com/office/drawing/2014/main" id="{5C10AE60-43BE-EC44-925A-7FA703F123E1}"/>
                </a:ext>
              </a:extLst>
            </p:cNvPr>
            <p:cNvCxnSpPr/>
            <p:nvPr/>
          </p:nvCxnSpPr>
          <p:spPr>
            <a:xfrm>
              <a:off x="1405584" y="692159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9">
              <a:extLst>
                <a:ext uri="{FF2B5EF4-FFF2-40B4-BE49-F238E27FC236}">
                  <a16:creationId xmlns:a16="http://schemas.microsoft.com/office/drawing/2014/main" id="{8D9709AC-EE2D-3849-9C09-31F888CDAEC5}"/>
                </a:ext>
              </a:extLst>
            </p:cNvPr>
            <p:cNvCxnSpPr/>
            <p:nvPr/>
          </p:nvCxnSpPr>
          <p:spPr>
            <a:xfrm>
              <a:off x="1405584" y="577206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30">
              <a:extLst>
                <a:ext uri="{FF2B5EF4-FFF2-40B4-BE49-F238E27FC236}">
                  <a16:creationId xmlns:a16="http://schemas.microsoft.com/office/drawing/2014/main" id="{804AA8F6-AED1-C04B-BCBC-6FF05D968B6E}"/>
                </a:ext>
              </a:extLst>
            </p:cNvPr>
            <p:cNvCxnSpPr/>
            <p:nvPr/>
          </p:nvCxnSpPr>
          <p:spPr>
            <a:xfrm>
              <a:off x="1405584" y="468330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31">
              <a:extLst>
                <a:ext uri="{FF2B5EF4-FFF2-40B4-BE49-F238E27FC236}">
                  <a16:creationId xmlns:a16="http://schemas.microsoft.com/office/drawing/2014/main" id="{291EFF22-58AE-E946-8F20-157D6133FE98}"/>
                </a:ext>
              </a:extLst>
            </p:cNvPr>
            <p:cNvCxnSpPr/>
            <p:nvPr/>
          </p:nvCxnSpPr>
          <p:spPr>
            <a:xfrm>
              <a:off x="1405584" y="365035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32">
              <a:extLst>
                <a:ext uri="{FF2B5EF4-FFF2-40B4-BE49-F238E27FC236}">
                  <a16:creationId xmlns:a16="http://schemas.microsoft.com/office/drawing/2014/main" id="{7DB240B3-08A2-A64B-A5CA-971E4E3A0CAB}"/>
                </a:ext>
              </a:extLst>
            </p:cNvPr>
            <p:cNvCxnSpPr/>
            <p:nvPr/>
          </p:nvCxnSpPr>
          <p:spPr>
            <a:xfrm>
              <a:off x="1405584" y="298196"/>
              <a:ext cx="4746927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33">
              <a:extLst>
                <a:ext uri="{FF2B5EF4-FFF2-40B4-BE49-F238E27FC236}">
                  <a16:creationId xmlns:a16="http://schemas.microsoft.com/office/drawing/2014/main" id="{8546C6E9-7355-E846-9622-08D7964C0E6D}"/>
                </a:ext>
              </a:extLst>
            </p:cNvPr>
            <p:cNvCxnSpPr/>
            <p:nvPr/>
          </p:nvCxnSpPr>
          <p:spPr>
            <a:xfrm>
              <a:off x="1141073" y="219205"/>
              <a:ext cx="5011438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Oval 48">
            <a:extLst>
              <a:ext uri="{FF2B5EF4-FFF2-40B4-BE49-F238E27FC236}">
                <a16:creationId xmlns:a16="http://schemas.microsoft.com/office/drawing/2014/main" id="{D8666D35-983F-984A-A7F9-0CB02F9F2CEC}"/>
              </a:ext>
            </a:extLst>
          </p:cNvPr>
          <p:cNvSpPr>
            <a:spLocks noChangeAspect="1"/>
          </p:cNvSpPr>
          <p:nvPr/>
        </p:nvSpPr>
        <p:spPr>
          <a:xfrm>
            <a:off x="3907109" y="1384812"/>
            <a:ext cx="720000" cy="72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77" name="Oval 49">
            <a:extLst>
              <a:ext uri="{FF2B5EF4-FFF2-40B4-BE49-F238E27FC236}">
                <a16:creationId xmlns:a16="http://schemas.microsoft.com/office/drawing/2014/main" id="{19727C5C-6BD4-E647-B71A-214F6C00A649}"/>
              </a:ext>
            </a:extLst>
          </p:cNvPr>
          <p:cNvSpPr>
            <a:spLocks noChangeAspect="1"/>
          </p:cNvSpPr>
          <p:nvPr/>
        </p:nvSpPr>
        <p:spPr>
          <a:xfrm>
            <a:off x="2773428" y="4326072"/>
            <a:ext cx="1296000" cy="12960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78" name="Oval 50">
            <a:extLst>
              <a:ext uri="{FF2B5EF4-FFF2-40B4-BE49-F238E27FC236}">
                <a16:creationId xmlns:a16="http://schemas.microsoft.com/office/drawing/2014/main" id="{F1CC0B6B-EFA9-274A-BAA5-738FDC7B1A6A}"/>
              </a:ext>
            </a:extLst>
          </p:cNvPr>
          <p:cNvSpPr>
            <a:spLocks noChangeAspect="1"/>
          </p:cNvSpPr>
          <p:nvPr/>
        </p:nvSpPr>
        <p:spPr>
          <a:xfrm>
            <a:off x="4171111" y="4872902"/>
            <a:ext cx="191999" cy="191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79" name="Oval 51">
            <a:extLst>
              <a:ext uri="{FF2B5EF4-FFF2-40B4-BE49-F238E27FC236}">
                <a16:creationId xmlns:a16="http://schemas.microsoft.com/office/drawing/2014/main" id="{F21F796E-C186-0948-9D07-4877B5068598}"/>
              </a:ext>
            </a:extLst>
          </p:cNvPr>
          <p:cNvSpPr>
            <a:spLocks noChangeAspect="1"/>
          </p:cNvSpPr>
          <p:nvPr/>
        </p:nvSpPr>
        <p:spPr>
          <a:xfrm>
            <a:off x="4171109" y="3219213"/>
            <a:ext cx="192000" cy="19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80" name="Oval 52">
            <a:extLst>
              <a:ext uri="{FF2B5EF4-FFF2-40B4-BE49-F238E27FC236}">
                <a16:creationId xmlns:a16="http://schemas.microsoft.com/office/drawing/2014/main" id="{68B25723-6D6A-3F4A-98D2-8B2003110E1F}"/>
              </a:ext>
            </a:extLst>
          </p:cNvPr>
          <p:cNvSpPr>
            <a:spLocks noChangeAspect="1"/>
          </p:cNvSpPr>
          <p:nvPr/>
        </p:nvSpPr>
        <p:spPr>
          <a:xfrm>
            <a:off x="4171109" y="3484580"/>
            <a:ext cx="192000" cy="19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81" name="Oval 53">
            <a:extLst>
              <a:ext uri="{FF2B5EF4-FFF2-40B4-BE49-F238E27FC236}">
                <a16:creationId xmlns:a16="http://schemas.microsoft.com/office/drawing/2014/main" id="{142B4808-09DF-D94F-961B-7600417417DC}"/>
              </a:ext>
            </a:extLst>
          </p:cNvPr>
          <p:cNvSpPr>
            <a:spLocks noChangeAspect="1"/>
          </p:cNvSpPr>
          <p:nvPr/>
        </p:nvSpPr>
        <p:spPr>
          <a:xfrm>
            <a:off x="4171109" y="2918639"/>
            <a:ext cx="192000" cy="19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6A0222A0-D758-A64A-A25A-FA792133CBA9}"/>
              </a:ext>
            </a:extLst>
          </p:cNvPr>
          <p:cNvSpPr>
            <a:spLocks noChangeAspect="1"/>
          </p:cNvSpPr>
          <p:nvPr/>
        </p:nvSpPr>
        <p:spPr>
          <a:xfrm>
            <a:off x="3109430" y="3268581"/>
            <a:ext cx="623999" cy="623999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4241A93E-0286-CB43-8F41-DC546B4BF1FF}"/>
              </a:ext>
            </a:extLst>
          </p:cNvPr>
          <p:cNvSpPr>
            <a:spLocks noChangeAspect="1"/>
          </p:cNvSpPr>
          <p:nvPr/>
        </p:nvSpPr>
        <p:spPr>
          <a:xfrm>
            <a:off x="3349428" y="2609687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39A04323-A0A6-D549-8256-8D9DD3666D07}"/>
              </a:ext>
            </a:extLst>
          </p:cNvPr>
          <p:cNvSpPr>
            <a:spLocks noChangeAspect="1"/>
          </p:cNvSpPr>
          <p:nvPr/>
        </p:nvSpPr>
        <p:spPr>
          <a:xfrm>
            <a:off x="3349428" y="3067576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85" name="TextBox 58">
            <a:extLst>
              <a:ext uri="{FF2B5EF4-FFF2-40B4-BE49-F238E27FC236}">
                <a16:creationId xmlns:a16="http://schemas.microsoft.com/office/drawing/2014/main" id="{3B726F94-1AF8-B74E-85AD-B386B4144E4B}"/>
              </a:ext>
            </a:extLst>
          </p:cNvPr>
          <p:cNvSpPr txBox="1"/>
          <p:nvPr/>
        </p:nvSpPr>
        <p:spPr>
          <a:xfrm>
            <a:off x="2501140" y="2956635"/>
            <a:ext cx="62055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Tinca</a:t>
            </a:r>
          </a:p>
        </p:txBody>
      </p:sp>
      <p:sp>
        <p:nvSpPr>
          <p:cNvPr id="86" name="TextBox 59">
            <a:extLst>
              <a:ext uri="{FF2B5EF4-FFF2-40B4-BE49-F238E27FC236}">
                <a16:creationId xmlns:a16="http://schemas.microsoft.com/office/drawing/2014/main" id="{8DF0BEE5-1CAC-E44C-BE33-6E87CC2B8AA9}"/>
              </a:ext>
            </a:extLst>
          </p:cNvPr>
          <p:cNvSpPr txBox="1"/>
          <p:nvPr/>
        </p:nvSpPr>
        <p:spPr>
          <a:xfrm>
            <a:off x="2515048" y="2499024"/>
            <a:ext cx="668773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z="1600" dirty="0"/>
              <a:t>Carpa</a:t>
            </a:r>
          </a:p>
        </p:txBody>
      </p:sp>
      <p:sp>
        <p:nvSpPr>
          <p:cNvPr id="87" name="TextBox 60">
            <a:extLst>
              <a:ext uri="{FF2B5EF4-FFF2-40B4-BE49-F238E27FC236}">
                <a16:creationId xmlns:a16="http://schemas.microsoft.com/office/drawing/2014/main" id="{3B3F3084-11C8-8546-B21C-7F028C063857}"/>
              </a:ext>
            </a:extLst>
          </p:cNvPr>
          <p:cNvSpPr txBox="1"/>
          <p:nvPr/>
        </p:nvSpPr>
        <p:spPr>
          <a:xfrm>
            <a:off x="4417232" y="3451940"/>
            <a:ext cx="1235466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z="1600" dirty="0"/>
              <a:t>Persico trota</a:t>
            </a:r>
          </a:p>
        </p:txBody>
      </p:sp>
      <p:sp>
        <p:nvSpPr>
          <p:cNvPr id="88" name="TextBox 61">
            <a:extLst>
              <a:ext uri="{FF2B5EF4-FFF2-40B4-BE49-F238E27FC236}">
                <a16:creationId xmlns:a16="http://schemas.microsoft.com/office/drawing/2014/main" id="{CE348E3B-DC9C-254E-9427-80C47DF79A95}"/>
              </a:ext>
            </a:extLst>
          </p:cNvPr>
          <p:cNvSpPr txBox="1"/>
          <p:nvPr/>
        </p:nvSpPr>
        <p:spPr>
          <a:xfrm>
            <a:off x="4417233" y="2745248"/>
            <a:ext cx="707245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z="1600" dirty="0"/>
              <a:t>Luccio</a:t>
            </a:r>
          </a:p>
        </p:txBody>
      </p:sp>
      <p:sp>
        <p:nvSpPr>
          <p:cNvPr id="89" name="TextBox 71">
            <a:extLst>
              <a:ext uri="{FF2B5EF4-FFF2-40B4-BE49-F238E27FC236}">
                <a16:creationId xmlns:a16="http://schemas.microsoft.com/office/drawing/2014/main" id="{6FE50FF1-DD08-D744-8758-F1EEBBE0510E}"/>
              </a:ext>
            </a:extLst>
          </p:cNvPr>
          <p:cNvSpPr txBox="1"/>
          <p:nvPr/>
        </p:nvSpPr>
        <p:spPr>
          <a:xfrm>
            <a:off x="2133529" y="3390335"/>
            <a:ext cx="8729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z="1600" dirty="0"/>
              <a:t>Carassio</a:t>
            </a:r>
          </a:p>
        </p:txBody>
      </p:sp>
      <p:sp>
        <p:nvSpPr>
          <p:cNvPr id="90" name="Rectangle 72">
            <a:extLst>
              <a:ext uri="{FF2B5EF4-FFF2-40B4-BE49-F238E27FC236}">
                <a16:creationId xmlns:a16="http://schemas.microsoft.com/office/drawing/2014/main" id="{0B36153D-97BA-5744-8E12-2809A85B76A4}"/>
              </a:ext>
            </a:extLst>
          </p:cNvPr>
          <p:cNvSpPr/>
          <p:nvPr/>
        </p:nvSpPr>
        <p:spPr>
          <a:xfrm>
            <a:off x="1848561" y="4748623"/>
            <a:ext cx="8054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chemeClr val="bg1">
                    <a:lumMod val="50000"/>
                  </a:schemeClr>
                </a:solidFill>
              </a:rPr>
              <a:t>Gardon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TextBox 73">
            <a:extLst>
              <a:ext uri="{FF2B5EF4-FFF2-40B4-BE49-F238E27FC236}">
                <a16:creationId xmlns:a16="http://schemas.microsoft.com/office/drawing/2014/main" id="{0DD33284-3843-0E41-A7E1-E8BA6F665028}"/>
              </a:ext>
            </a:extLst>
          </p:cNvPr>
          <p:cNvSpPr txBox="1"/>
          <p:nvPr/>
        </p:nvSpPr>
        <p:spPr>
          <a:xfrm>
            <a:off x="4417233" y="3086446"/>
            <a:ext cx="121546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z="1600" dirty="0"/>
              <a:t>Luccio perca</a:t>
            </a:r>
          </a:p>
        </p:txBody>
      </p:sp>
      <p:sp>
        <p:nvSpPr>
          <p:cNvPr id="92" name="TextBox 74">
            <a:extLst>
              <a:ext uri="{FF2B5EF4-FFF2-40B4-BE49-F238E27FC236}">
                <a16:creationId xmlns:a16="http://schemas.microsoft.com/office/drawing/2014/main" id="{E035CCDA-7D0C-5641-9DE2-BD0812729351}"/>
              </a:ext>
            </a:extLst>
          </p:cNvPr>
          <p:cNvSpPr txBox="1"/>
          <p:nvPr/>
        </p:nvSpPr>
        <p:spPr>
          <a:xfrm>
            <a:off x="1515639" y="3821273"/>
            <a:ext cx="38824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67" dirty="0">
                <a:solidFill>
                  <a:schemeClr val="bg1">
                    <a:lumMod val="50000"/>
                  </a:schemeClr>
                </a:solidFill>
              </a:rPr>
              <a:t>1Kg</a:t>
            </a:r>
          </a:p>
        </p:txBody>
      </p:sp>
      <p:sp>
        <p:nvSpPr>
          <p:cNvPr id="93" name="TextBox 83">
            <a:extLst>
              <a:ext uri="{FF2B5EF4-FFF2-40B4-BE49-F238E27FC236}">
                <a16:creationId xmlns:a16="http://schemas.microsoft.com/office/drawing/2014/main" id="{E208B8CD-BBB7-F343-B40F-88BCE01E5F8F}"/>
              </a:ext>
            </a:extLst>
          </p:cNvPr>
          <p:cNvSpPr txBox="1"/>
          <p:nvPr/>
        </p:nvSpPr>
        <p:spPr>
          <a:xfrm>
            <a:off x="1446709" y="2463207"/>
            <a:ext cx="4571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67" dirty="0">
                <a:solidFill>
                  <a:schemeClr val="bg1">
                    <a:lumMod val="50000"/>
                  </a:schemeClr>
                </a:solidFill>
              </a:rPr>
              <a:t>10Kg</a:t>
            </a:r>
          </a:p>
        </p:txBody>
      </p:sp>
      <p:sp>
        <p:nvSpPr>
          <p:cNvPr id="94" name="TextBox 84">
            <a:extLst>
              <a:ext uri="{FF2B5EF4-FFF2-40B4-BE49-F238E27FC236}">
                <a16:creationId xmlns:a16="http://schemas.microsoft.com/office/drawing/2014/main" id="{1A229543-28FB-ED42-9C82-D81A9A30B8E9}"/>
              </a:ext>
            </a:extLst>
          </p:cNvPr>
          <p:cNvSpPr txBox="1"/>
          <p:nvPr/>
        </p:nvSpPr>
        <p:spPr>
          <a:xfrm>
            <a:off x="1377380" y="1058667"/>
            <a:ext cx="52610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67" dirty="0">
                <a:solidFill>
                  <a:schemeClr val="bg1">
                    <a:lumMod val="50000"/>
                  </a:schemeClr>
                </a:solidFill>
              </a:rPr>
              <a:t>100Kg</a:t>
            </a:r>
          </a:p>
        </p:txBody>
      </p:sp>
      <p:sp>
        <p:nvSpPr>
          <p:cNvPr id="95" name="TextBox 86">
            <a:extLst>
              <a:ext uri="{FF2B5EF4-FFF2-40B4-BE49-F238E27FC236}">
                <a16:creationId xmlns:a16="http://schemas.microsoft.com/office/drawing/2014/main" id="{A8A21C1E-A5EC-ED4A-B377-9915B1314DA8}"/>
              </a:ext>
            </a:extLst>
          </p:cNvPr>
          <p:cNvSpPr txBox="1"/>
          <p:nvPr/>
        </p:nvSpPr>
        <p:spPr>
          <a:xfrm>
            <a:off x="1412579" y="5225762"/>
            <a:ext cx="49084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67" dirty="0">
                <a:solidFill>
                  <a:schemeClr val="bg1">
                    <a:lumMod val="50000"/>
                  </a:schemeClr>
                </a:solidFill>
              </a:rPr>
              <a:t>0,1Kg</a:t>
            </a:r>
          </a:p>
        </p:txBody>
      </p:sp>
      <p:sp>
        <p:nvSpPr>
          <p:cNvPr id="96" name="TextBox 91">
            <a:extLst>
              <a:ext uri="{FF2B5EF4-FFF2-40B4-BE49-F238E27FC236}">
                <a16:creationId xmlns:a16="http://schemas.microsoft.com/office/drawing/2014/main" id="{B6D251D1-5A21-3A46-9E88-9444281DFF8F}"/>
              </a:ext>
            </a:extLst>
          </p:cNvPr>
          <p:cNvSpPr txBox="1"/>
          <p:nvPr/>
        </p:nvSpPr>
        <p:spPr>
          <a:xfrm>
            <a:off x="4699474" y="1513604"/>
            <a:ext cx="65742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z="1600" dirty="0"/>
              <a:t>Siluro</a:t>
            </a:r>
          </a:p>
        </p:txBody>
      </p:sp>
      <p:sp>
        <p:nvSpPr>
          <p:cNvPr id="97" name="Arc 93">
            <a:extLst>
              <a:ext uri="{FF2B5EF4-FFF2-40B4-BE49-F238E27FC236}">
                <a16:creationId xmlns:a16="http://schemas.microsoft.com/office/drawing/2014/main" id="{ECB23AF9-B0FD-4E4C-887E-CF2052654029}"/>
              </a:ext>
            </a:extLst>
          </p:cNvPr>
          <p:cNvSpPr/>
          <p:nvPr/>
        </p:nvSpPr>
        <p:spPr>
          <a:xfrm rot="18000000">
            <a:off x="1761683" y="5762855"/>
            <a:ext cx="4290852" cy="4389031"/>
          </a:xfrm>
          <a:prstGeom prst="arc">
            <a:avLst>
              <a:gd name="adj1" fmla="val 16853465"/>
              <a:gd name="adj2" fmla="val 95066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98" name="Block Arc 94">
            <a:extLst>
              <a:ext uri="{FF2B5EF4-FFF2-40B4-BE49-F238E27FC236}">
                <a16:creationId xmlns:a16="http://schemas.microsoft.com/office/drawing/2014/main" id="{C78A1570-7217-9E45-96F2-E26A18687A8C}"/>
              </a:ext>
            </a:extLst>
          </p:cNvPr>
          <p:cNvSpPr/>
          <p:nvPr/>
        </p:nvSpPr>
        <p:spPr>
          <a:xfrm>
            <a:off x="1253069" y="6338213"/>
            <a:ext cx="5308081" cy="2076464"/>
          </a:xfrm>
          <a:prstGeom prst="blockArc">
            <a:avLst>
              <a:gd name="adj1" fmla="val 11488454"/>
              <a:gd name="adj2" fmla="val 20973160"/>
              <a:gd name="adj3" fmla="val 35537"/>
            </a:avLst>
          </a:prstGeom>
          <a:solidFill>
            <a:srgbClr val="FA9B49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>
              <a:solidFill>
                <a:schemeClr val="tx1"/>
              </a:solidFill>
            </a:endParaRPr>
          </a:p>
        </p:txBody>
      </p:sp>
      <p:sp>
        <p:nvSpPr>
          <p:cNvPr id="99" name="TextBox 96">
            <a:extLst>
              <a:ext uri="{FF2B5EF4-FFF2-40B4-BE49-F238E27FC236}">
                <a16:creationId xmlns:a16="http://schemas.microsoft.com/office/drawing/2014/main" id="{82D8922B-86D1-F641-BF81-C168D7C92451}"/>
              </a:ext>
            </a:extLst>
          </p:cNvPr>
          <p:cNvSpPr txBox="1"/>
          <p:nvPr/>
        </p:nvSpPr>
        <p:spPr>
          <a:xfrm>
            <a:off x="3092212" y="6437788"/>
            <a:ext cx="1463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Zoo-</a:t>
            </a:r>
            <a:r>
              <a:rPr lang="it-IT" sz="1600" dirty="0" err="1">
                <a:solidFill>
                  <a:schemeClr val="bg1"/>
                </a:solidFill>
              </a:rPr>
              <a:t>fitoplacton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00" name="TextBox 97">
            <a:extLst>
              <a:ext uri="{FF2B5EF4-FFF2-40B4-BE49-F238E27FC236}">
                <a16:creationId xmlns:a16="http://schemas.microsoft.com/office/drawing/2014/main" id="{07BDA6E7-E5FE-4244-996B-1B0769CB15E7}"/>
              </a:ext>
            </a:extLst>
          </p:cNvPr>
          <p:cNvSpPr txBox="1"/>
          <p:nvPr/>
        </p:nvSpPr>
        <p:spPr>
          <a:xfrm>
            <a:off x="3306567" y="5940747"/>
            <a:ext cx="992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Avannotti</a:t>
            </a:r>
          </a:p>
        </p:txBody>
      </p:sp>
      <p:sp>
        <p:nvSpPr>
          <p:cNvPr id="101" name="Oval 249">
            <a:extLst>
              <a:ext uri="{FF2B5EF4-FFF2-40B4-BE49-F238E27FC236}">
                <a16:creationId xmlns:a16="http://schemas.microsoft.com/office/drawing/2014/main" id="{DEB25AB8-47ED-BC47-BFA8-41EEB33E7E0E}"/>
              </a:ext>
            </a:extLst>
          </p:cNvPr>
          <p:cNvSpPr>
            <a:spLocks noChangeAspect="1"/>
          </p:cNvSpPr>
          <p:nvPr/>
        </p:nvSpPr>
        <p:spPr>
          <a:xfrm>
            <a:off x="4162631" y="5106339"/>
            <a:ext cx="191999" cy="191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102" name="TextBox 250">
            <a:extLst>
              <a:ext uri="{FF2B5EF4-FFF2-40B4-BE49-F238E27FC236}">
                <a16:creationId xmlns:a16="http://schemas.microsoft.com/office/drawing/2014/main" id="{7F097332-56B7-8041-95EC-85EC2DBD953C}"/>
              </a:ext>
            </a:extLst>
          </p:cNvPr>
          <p:cNvSpPr txBox="1"/>
          <p:nvPr/>
        </p:nvSpPr>
        <p:spPr>
          <a:xfrm>
            <a:off x="4408752" y="5030310"/>
            <a:ext cx="116275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z="1600" dirty="0"/>
              <a:t>Persico sole</a:t>
            </a:r>
          </a:p>
        </p:txBody>
      </p:sp>
      <p:sp>
        <p:nvSpPr>
          <p:cNvPr id="103" name="TextBox 251">
            <a:extLst>
              <a:ext uri="{FF2B5EF4-FFF2-40B4-BE49-F238E27FC236}">
                <a16:creationId xmlns:a16="http://schemas.microsoft.com/office/drawing/2014/main" id="{995F5E57-AC17-FB44-9E37-C28845B00D92}"/>
              </a:ext>
            </a:extLst>
          </p:cNvPr>
          <p:cNvSpPr txBox="1"/>
          <p:nvPr/>
        </p:nvSpPr>
        <p:spPr>
          <a:xfrm>
            <a:off x="4417232" y="4766635"/>
            <a:ext cx="13038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z="1600" dirty="0"/>
              <a:t>Pesce persico</a:t>
            </a:r>
          </a:p>
        </p:txBody>
      </p: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9F6ABE3A-AB9D-3649-B627-59AE706C027F}"/>
              </a:ext>
            </a:extLst>
          </p:cNvPr>
          <p:cNvGrpSpPr/>
          <p:nvPr/>
        </p:nvGrpSpPr>
        <p:grpSpPr>
          <a:xfrm>
            <a:off x="97997" y="1759076"/>
            <a:ext cx="1775556" cy="1862047"/>
            <a:chOff x="97997" y="1759076"/>
            <a:chExt cx="1775556" cy="1862047"/>
          </a:xfrm>
        </p:grpSpPr>
        <p:sp>
          <p:nvSpPr>
            <p:cNvPr id="105" name="Oval 243">
              <a:extLst>
                <a:ext uri="{FF2B5EF4-FFF2-40B4-BE49-F238E27FC236}">
                  <a16:creationId xmlns:a16="http://schemas.microsoft.com/office/drawing/2014/main" id="{8051BA5B-F7CF-2246-B0B5-A11F2A9D3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97" y="1759076"/>
              <a:ext cx="1296000" cy="1296000"/>
            </a:xfrm>
            <a:prstGeom prst="ellipse">
              <a:avLst/>
            </a:prstGeom>
            <a:solidFill>
              <a:schemeClr val="accent2">
                <a:alpha val="38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 dirty="0"/>
            </a:p>
          </p:txBody>
        </p:sp>
        <p:sp>
          <p:nvSpPr>
            <p:cNvPr id="106" name="Oval 244">
              <a:extLst>
                <a:ext uri="{FF2B5EF4-FFF2-40B4-BE49-F238E27FC236}">
                  <a16:creationId xmlns:a16="http://schemas.microsoft.com/office/drawing/2014/main" id="{4EF79F01-67D5-6F4C-AED8-0EEEE56DF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997" y="3189123"/>
              <a:ext cx="432000" cy="432000"/>
            </a:xfrm>
            <a:prstGeom prst="ellipse">
              <a:avLst/>
            </a:prstGeom>
            <a:solidFill>
              <a:srgbClr val="113D7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cxnSp>
          <p:nvCxnSpPr>
            <p:cNvPr id="107" name="Straight Connector 267">
              <a:extLst>
                <a:ext uri="{FF2B5EF4-FFF2-40B4-BE49-F238E27FC236}">
                  <a16:creationId xmlns:a16="http://schemas.microsoft.com/office/drawing/2014/main" id="{2CCB5F89-6FC2-3E4B-B28A-FDFB79C72A2B}"/>
                </a:ext>
              </a:extLst>
            </p:cNvPr>
            <p:cNvCxnSpPr/>
            <p:nvPr/>
          </p:nvCxnSpPr>
          <p:spPr>
            <a:xfrm flipH="1" flipV="1">
              <a:off x="1377380" y="2757123"/>
              <a:ext cx="496173" cy="288800"/>
            </a:xfrm>
            <a:prstGeom prst="line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269">
              <a:extLst>
                <a:ext uri="{FF2B5EF4-FFF2-40B4-BE49-F238E27FC236}">
                  <a16:creationId xmlns:a16="http://schemas.microsoft.com/office/drawing/2014/main" id="{D815F46E-A99A-454E-8F3A-D5B387887FAD}"/>
                </a:ext>
              </a:extLst>
            </p:cNvPr>
            <p:cNvCxnSpPr/>
            <p:nvPr/>
          </p:nvCxnSpPr>
          <p:spPr>
            <a:xfrm flipH="1">
              <a:off x="1133964" y="3045924"/>
              <a:ext cx="739589" cy="222657"/>
            </a:xfrm>
            <a:prstGeom prst="line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Picture 285" descr="logo coop bianco.gif">
              <a:extLst>
                <a:ext uri="{FF2B5EF4-FFF2-40B4-BE49-F238E27FC236}">
                  <a16:creationId xmlns:a16="http://schemas.microsoft.com/office/drawing/2014/main" id="{896416AD-923D-094C-9798-8C701FCA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991" y="3289308"/>
              <a:ext cx="542367" cy="189169"/>
            </a:xfrm>
            <a:prstGeom prst="rect">
              <a:avLst/>
            </a:prstGeom>
          </p:spPr>
        </p:pic>
        <p:pic>
          <p:nvPicPr>
            <p:cNvPr id="110" name="Picture 292" descr="cormo bianco.gif">
              <a:extLst>
                <a:ext uri="{FF2B5EF4-FFF2-40B4-BE49-F238E27FC236}">
                  <a16:creationId xmlns:a16="http://schemas.microsoft.com/office/drawing/2014/main" id="{4DC77FCE-2CDB-C14E-A68C-8099ED811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58" y="1977002"/>
              <a:ext cx="1000508" cy="766825"/>
            </a:xfrm>
            <a:prstGeom prst="rect">
              <a:avLst/>
            </a:prstGeom>
          </p:spPr>
        </p:pic>
      </p:grpSp>
      <p:grpSp>
        <p:nvGrpSpPr>
          <p:cNvPr id="111" name="Gruppo 110">
            <a:extLst>
              <a:ext uri="{FF2B5EF4-FFF2-40B4-BE49-F238E27FC236}">
                <a16:creationId xmlns:a16="http://schemas.microsoft.com/office/drawing/2014/main" id="{B8A564AD-CD8D-F94C-A739-BD5A0F6F626A}"/>
              </a:ext>
            </a:extLst>
          </p:cNvPr>
          <p:cNvGrpSpPr/>
          <p:nvPr/>
        </p:nvGrpSpPr>
        <p:grpSpPr>
          <a:xfrm>
            <a:off x="10251033" y="1822503"/>
            <a:ext cx="1772685" cy="1798620"/>
            <a:chOff x="10251033" y="1822503"/>
            <a:chExt cx="1772685" cy="1798620"/>
          </a:xfrm>
        </p:grpSpPr>
        <p:sp>
          <p:nvSpPr>
            <p:cNvPr id="112" name="Oval 247">
              <a:extLst>
                <a:ext uri="{FF2B5EF4-FFF2-40B4-BE49-F238E27FC236}">
                  <a16:creationId xmlns:a16="http://schemas.microsoft.com/office/drawing/2014/main" id="{80F06072-97A7-6F49-8D8B-B818A1B04A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553" y="2325123"/>
              <a:ext cx="1296000" cy="1296000"/>
            </a:xfrm>
            <a:prstGeom prst="ellipse">
              <a:avLst/>
            </a:prstGeom>
            <a:solidFill>
              <a:srgbClr val="113D7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113" name="Oval 248">
              <a:extLst>
                <a:ext uri="{FF2B5EF4-FFF2-40B4-BE49-F238E27FC236}">
                  <a16:creationId xmlns:a16="http://schemas.microsoft.com/office/drawing/2014/main" id="{CF8C9EFA-4739-FD42-BC18-A3DFDF47F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62568" y="1822503"/>
              <a:ext cx="336000" cy="336000"/>
            </a:xfrm>
            <a:prstGeom prst="ellipse">
              <a:avLst/>
            </a:prstGeom>
            <a:solidFill>
              <a:schemeClr val="accent2">
                <a:alpha val="38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cxnSp>
          <p:nvCxnSpPr>
            <p:cNvPr id="114" name="Straight Connector 276">
              <a:extLst>
                <a:ext uri="{FF2B5EF4-FFF2-40B4-BE49-F238E27FC236}">
                  <a16:creationId xmlns:a16="http://schemas.microsoft.com/office/drawing/2014/main" id="{A77064EE-9417-0F44-8DFF-BB4F9951C796}"/>
                </a:ext>
              </a:extLst>
            </p:cNvPr>
            <p:cNvCxnSpPr/>
            <p:nvPr/>
          </p:nvCxnSpPr>
          <p:spPr>
            <a:xfrm flipV="1">
              <a:off x="10251033" y="2104813"/>
              <a:ext cx="786215" cy="724407"/>
            </a:xfrm>
            <a:prstGeom prst="line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279">
              <a:extLst>
                <a:ext uri="{FF2B5EF4-FFF2-40B4-BE49-F238E27FC236}">
                  <a16:creationId xmlns:a16="http://schemas.microsoft.com/office/drawing/2014/main" id="{AE05A528-4F85-8047-BD04-B1CE5D2138A7}"/>
                </a:ext>
              </a:extLst>
            </p:cNvPr>
            <p:cNvCxnSpPr/>
            <p:nvPr/>
          </p:nvCxnSpPr>
          <p:spPr>
            <a:xfrm>
              <a:off x="10251033" y="2822560"/>
              <a:ext cx="368455" cy="245016"/>
            </a:xfrm>
            <a:prstGeom prst="line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6" name="Picture 284" descr="logo coop bianco.gif">
              <a:extLst>
                <a:ext uri="{FF2B5EF4-FFF2-40B4-BE49-F238E27FC236}">
                  <a16:creationId xmlns:a16="http://schemas.microsoft.com/office/drawing/2014/main" id="{F1516628-33DF-F74F-BA67-19CB56EB2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82367" y="2653622"/>
              <a:ext cx="1341351" cy="467844"/>
            </a:xfrm>
            <a:prstGeom prst="rect">
              <a:avLst/>
            </a:prstGeom>
          </p:spPr>
        </p:pic>
        <p:pic>
          <p:nvPicPr>
            <p:cNvPr id="117" name="Picture 293" descr="cormo bianco.gif">
              <a:extLst>
                <a:ext uri="{FF2B5EF4-FFF2-40B4-BE49-F238E27FC236}">
                  <a16:creationId xmlns:a16="http://schemas.microsoft.com/office/drawing/2014/main" id="{F7B24E63-3896-C34B-A4DF-7DCB9C4F3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96674" y="1822503"/>
              <a:ext cx="409428" cy="313800"/>
            </a:xfrm>
            <a:prstGeom prst="rect">
              <a:avLst/>
            </a:prstGeom>
          </p:spPr>
        </p:pic>
      </p:grp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96BD71E9-7DD7-994B-BEF5-7211B6DE70C9}"/>
              </a:ext>
            </a:extLst>
          </p:cNvPr>
          <p:cNvGrpSpPr/>
          <p:nvPr/>
        </p:nvGrpSpPr>
        <p:grpSpPr>
          <a:xfrm>
            <a:off x="5871309" y="754933"/>
            <a:ext cx="5308081" cy="9354522"/>
            <a:chOff x="5871309" y="754933"/>
            <a:chExt cx="5308081" cy="9354522"/>
          </a:xfrm>
        </p:grpSpPr>
        <p:grpSp>
          <p:nvGrpSpPr>
            <p:cNvPr id="119" name="Group 162">
              <a:extLst>
                <a:ext uri="{FF2B5EF4-FFF2-40B4-BE49-F238E27FC236}">
                  <a16:creationId xmlns:a16="http://schemas.microsoft.com/office/drawing/2014/main" id="{2DFAB570-0A1D-4247-8015-5319E692298E}"/>
                </a:ext>
              </a:extLst>
            </p:cNvPr>
            <p:cNvGrpSpPr/>
            <p:nvPr/>
          </p:nvGrpSpPr>
          <p:grpSpPr>
            <a:xfrm>
              <a:off x="6567197" y="1225997"/>
              <a:ext cx="3543657" cy="4159148"/>
              <a:chOff x="1141073" y="219205"/>
              <a:chExt cx="5011438" cy="4713129"/>
            </a:xfrm>
          </p:grpSpPr>
          <p:cxnSp>
            <p:nvCxnSpPr>
              <p:cNvPr id="155" name="Straight Connector 163">
                <a:extLst>
                  <a:ext uri="{FF2B5EF4-FFF2-40B4-BE49-F238E27FC236}">
                    <a16:creationId xmlns:a16="http://schemas.microsoft.com/office/drawing/2014/main" id="{4E61FF01-6504-DB42-800C-809BF1C76C06}"/>
                  </a:ext>
                </a:extLst>
              </p:cNvPr>
              <p:cNvCxnSpPr/>
              <p:nvPr/>
            </p:nvCxnSpPr>
            <p:spPr>
              <a:xfrm>
                <a:off x="1141073" y="4932334"/>
                <a:ext cx="5011438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64">
                <a:extLst>
                  <a:ext uri="{FF2B5EF4-FFF2-40B4-BE49-F238E27FC236}">
                    <a16:creationId xmlns:a16="http://schemas.microsoft.com/office/drawing/2014/main" id="{B0563F97-F16B-C843-B8B3-CA25A29791DB}"/>
                  </a:ext>
                </a:extLst>
              </p:cNvPr>
              <p:cNvCxnSpPr/>
              <p:nvPr/>
            </p:nvCxnSpPr>
            <p:spPr>
              <a:xfrm>
                <a:off x="1405584" y="4468193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65">
                <a:extLst>
                  <a:ext uri="{FF2B5EF4-FFF2-40B4-BE49-F238E27FC236}">
                    <a16:creationId xmlns:a16="http://schemas.microsoft.com/office/drawing/2014/main" id="{1765ADDA-2DDB-E344-B9FB-B7CFFE5394C9}"/>
                  </a:ext>
                </a:extLst>
              </p:cNvPr>
              <p:cNvCxnSpPr/>
              <p:nvPr/>
            </p:nvCxnSpPr>
            <p:spPr>
              <a:xfrm>
                <a:off x="1405584" y="4196914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66">
                <a:extLst>
                  <a:ext uri="{FF2B5EF4-FFF2-40B4-BE49-F238E27FC236}">
                    <a16:creationId xmlns:a16="http://schemas.microsoft.com/office/drawing/2014/main" id="{A6C3ACDB-0980-9C4B-83D0-BC56188F2012}"/>
                  </a:ext>
                </a:extLst>
              </p:cNvPr>
              <p:cNvCxnSpPr/>
              <p:nvPr/>
            </p:nvCxnSpPr>
            <p:spPr>
              <a:xfrm>
                <a:off x="1405584" y="3974958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67">
                <a:extLst>
                  <a:ext uri="{FF2B5EF4-FFF2-40B4-BE49-F238E27FC236}">
                    <a16:creationId xmlns:a16="http://schemas.microsoft.com/office/drawing/2014/main" id="{B63A0512-BC4A-CA46-A796-092C8310DE3F}"/>
                  </a:ext>
                </a:extLst>
              </p:cNvPr>
              <p:cNvCxnSpPr/>
              <p:nvPr/>
            </p:nvCxnSpPr>
            <p:spPr>
              <a:xfrm>
                <a:off x="1405584" y="3833037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68">
                <a:extLst>
                  <a:ext uri="{FF2B5EF4-FFF2-40B4-BE49-F238E27FC236}">
                    <a16:creationId xmlns:a16="http://schemas.microsoft.com/office/drawing/2014/main" id="{8144C4DA-62F3-1E4C-8E2D-AB20FDAC4368}"/>
                  </a:ext>
                </a:extLst>
              </p:cNvPr>
              <p:cNvCxnSpPr/>
              <p:nvPr/>
            </p:nvCxnSpPr>
            <p:spPr>
              <a:xfrm>
                <a:off x="1405584" y="3718084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9">
                <a:extLst>
                  <a:ext uri="{FF2B5EF4-FFF2-40B4-BE49-F238E27FC236}">
                    <a16:creationId xmlns:a16="http://schemas.microsoft.com/office/drawing/2014/main" id="{2C74F086-9DE5-4145-9147-31EC24DFA171}"/>
                  </a:ext>
                </a:extLst>
              </p:cNvPr>
              <p:cNvCxnSpPr/>
              <p:nvPr/>
            </p:nvCxnSpPr>
            <p:spPr>
              <a:xfrm>
                <a:off x="1405584" y="3609208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70">
                <a:extLst>
                  <a:ext uri="{FF2B5EF4-FFF2-40B4-BE49-F238E27FC236}">
                    <a16:creationId xmlns:a16="http://schemas.microsoft.com/office/drawing/2014/main" id="{02371061-3DDD-5C4F-9B4E-F24693786867}"/>
                  </a:ext>
                </a:extLst>
              </p:cNvPr>
              <p:cNvCxnSpPr/>
              <p:nvPr/>
            </p:nvCxnSpPr>
            <p:spPr>
              <a:xfrm>
                <a:off x="1405584" y="3505913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71">
                <a:extLst>
                  <a:ext uri="{FF2B5EF4-FFF2-40B4-BE49-F238E27FC236}">
                    <a16:creationId xmlns:a16="http://schemas.microsoft.com/office/drawing/2014/main" id="{DB6C6DF9-35BC-3D4A-A1F5-3C9830767638}"/>
                  </a:ext>
                </a:extLst>
              </p:cNvPr>
              <p:cNvCxnSpPr/>
              <p:nvPr/>
            </p:nvCxnSpPr>
            <p:spPr>
              <a:xfrm>
                <a:off x="1405584" y="3439074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72">
                <a:extLst>
                  <a:ext uri="{FF2B5EF4-FFF2-40B4-BE49-F238E27FC236}">
                    <a16:creationId xmlns:a16="http://schemas.microsoft.com/office/drawing/2014/main" id="{DF144CA2-B01F-5446-A470-64D405C5F47D}"/>
                  </a:ext>
                </a:extLst>
              </p:cNvPr>
              <p:cNvCxnSpPr/>
              <p:nvPr/>
            </p:nvCxnSpPr>
            <p:spPr>
              <a:xfrm>
                <a:off x="1141073" y="3360082"/>
                <a:ext cx="5011438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73">
                <a:extLst>
                  <a:ext uri="{FF2B5EF4-FFF2-40B4-BE49-F238E27FC236}">
                    <a16:creationId xmlns:a16="http://schemas.microsoft.com/office/drawing/2014/main" id="{DCF30AFE-9E1B-9B42-B90D-9ED19C7D60F4}"/>
                  </a:ext>
                </a:extLst>
              </p:cNvPr>
              <p:cNvCxnSpPr/>
              <p:nvPr/>
            </p:nvCxnSpPr>
            <p:spPr>
              <a:xfrm>
                <a:off x="1405584" y="2894953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74">
                <a:extLst>
                  <a:ext uri="{FF2B5EF4-FFF2-40B4-BE49-F238E27FC236}">
                    <a16:creationId xmlns:a16="http://schemas.microsoft.com/office/drawing/2014/main" id="{B46211AF-7CC4-CE4E-862C-074B5D21F667}"/>
                  </a:ext>
                </a:extLst>
              </p:cNvPr>
              <p:cNvCxnSpPr/>
              <p:nvPr/>
            </p:nvCxnSpPr>
            <p:spPr>
              <a:xfrm>
                <a:off x="1405584" y="2623674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75">
                <a:extLst>
                  <a:ext uri="{FF2B5EF4-FFF2-40B4-BE49-F238E27FC236}">
                    <a16:creationId xmlns:a16="http://schemas.microsoft.com/office/drawing/2014/main" id="{DEDF33B0-0A05-A74B-8C11-7C1AD08C6323}"/>
                  </a:ext>
                </a:extLst>
              </p:cNvPr>
              <p:cNvCxnSpPr/>
              <p:nvPr/>
            </p:nvCxnSpPr>
            <p:spPr>
              <a:xfrm>
                <a:off x="1405584" y="2401718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76">
                <a:extLst>
                  <a:ext uri="{FF2B5EF4-FFF2-40B4-BE49-F238E27FC236}">
                    <a16:creationId xmlns:a16="http://schemas.microsoft.com/office/drawing/2014/main" id="{61FCF84C-C4AA-8A49-B589-0CD3AC3E91E5}"/>
                  </a:ext>
                </a:extLst>
              </p:cNvPr>
              <p:cNvCxnSpPr/>
              <p:nvPr/>
            </p:nvCxnSpPr>
            <p:spPr>
              <a:xfrm>
                <a:off x="1405584" y="2259797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77">
                <a:extLst>
                  <a:ext uri="{FF2B5EF4-FFF2-40B4-BE49-F238E27FC236}">
                    <a16:creationId xmlns:a16="http://schemas.microsoft.com/office/drawing/2014/main" id="{8B47B35A-BC72-434E-A448-BD0202F1369A}"/>
                  </a:ext>
                </a:extLst>
              </p:cNvPr>
              <p:cNvCxnSpPr/>
              <p:nvPr/>
            </p:nvCxnSpPr>
            <p:spPr>
              <a:xfrm>
                <a:off x="1405584" y="2144844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78">
                <a:extLst>
                  <a:ext uri="{FF2B5EF4-FFF2-40B4-BE49-F238E27FC236}">
                    <a16:creationId xmlns:a16="http://schemas.microsoft.com/office/drawing/2014/main" id="{CC0A9BC7-1D95-9E43-B9F0-19AC18B6AA19}"/>
                  </a:ext>
                </a:extLst>
              </p:cNvPr>
              <p:cNvCxnSpPr/>
              <p:nvPr/>
            </p:nvCxnSpPr>
            <p:spPr>
              <a:xfrm>
                <a:off x="1405584" y="2035968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9">
                <a:extLst>
                  <a:ext uri="{FF2B5EF4-FFF2-40B4-BE49-F238E27FC236}">
                    <a16:creationId xmlns:a16="http://schemas.microsoft.com/office/drawing/2014/main" id="{B4DD3517-3B85-B344-8EBA-DE549F318111}"/>
                  </a:ext>
                </a:extLst>
              </p:cNvPr>
              <p:cNvCxnSpPr/>
              <p:nvPr/>
            </p:nvCxnSpPr>
            <p:spPr>
              <a:xfrm>
                <a:off x="1405584" y="1932673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80">
                <a:extLst>
                  <a:ext uri="{FF2B5EF4-FFF2-40B4-BE49-F238E27FC236}">
                    <a16:creationId xmlns:a16="http://schemas.microsoft.com/office/drawing/2014/main" id="{ADCD2199-F31C-7F4E-B247-CCF774599462}"/>
                  </a:ext>
                </a:extLst>
              </p:cNvPr>
              <p:cNvCxnSpPr/>
              <p:nvPr/>
            </p:nvCxnSpPr>
            <p:spPr>
              <a:xfrm>
                <a:off x="1405584" y="1865834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81">
                <a:extLst>
                  <a:ext uri="{FF2B5EF4-FFF2-40B4-BE49-F238E27FC236}">
                    <a16:creationId xmlns:a16="http://schemas.microsoft.com/office/drawing/2014/main" id="{BB5E9CE3-9B4F-9E44-8B19-69FE826EC37B}"/>
                  </a:ext>
                </a:extLst>
              </p:cNvPr>
              <p:cNvCxnSpPr/>
              <p:nvPr/>
            </p:nvCxnSpPr>
            <p:spPr>
              <a:xfrm flipV="1">
                <a:off x="1141073" y="1786842"/>
                <a:ext cx="5011438" cy="2792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82">
                <a:extLst>
                  <a:ext uri="{FF2B5EF4-FFF2-40B4-BE49-F238E27FC236}">
                    <a16:creationId xmlns:a16="http://schemas.microsoft.com/office/drawing/2014/main" id="{5304292A-2CCD-CD45-A556-B57ACDF6B5B9}"/>
                  </a:ext>
                </a:extLst>
              </p:cNvPr>
              <p:cNvCxnSpPr/>
              <p:nvPr/>
            </p:nvCxnSpPr>
            <p:spPr>
              <a:xfrm>
                <a:off x="1405584" y="1327315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83">
                <a:extLst>
                  <a:ext uri="{FF2B5EF4-FFF2-40B4-BE49-F238E27FC236}">
                    <a16:creationId xmlns:a16="http://schemas.microsoft.com/office/drawing/2014/main" id="{F330EDDA-7EE7-7742-88B7-A728469F9A43}"/>
                  </a:ext>
                </a:extLst>
              </p:cNvPr>
              <p:cNvCxnSpPr/>
              <p:nvPr/>
            </p:nvCxnSpPr>
            <p:spPr>
              <a:xfrm>
                <a:off x="1405584" y="1056036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84">
                <a:extLst>
                  <a:ext uri="{FF2B5EF4-FFF2-40B4-BE49-F238E27FC236}">
                    <a16:creationId xmlns:a16="http://schemas.microsoft.com/office/drawing/2014/main" id="{48DF35A3-7915-E342-92E6-2E1D2C1DF6F3}"/>
                  </a:ext>
                </a:extLst>
              </p:cNvPr>
              <p:cNvCxnSpPr/>
              <p:nvPr/>
            </p:nvCxnSpPr>
            <p:spPr>
              <a:xfrm>
                <a:off x="1405584" y="834080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85">
                <a:extLst>
                  <a:ext uri="{FF2B5EF4-FFF2-40B4-BE49-F238E27FC236}">
                    <a16:creationId xmlns:a16="http://schemas.microsoft.com/office/drawing/2014/main" id="{09C3CA83-D623-5145-99D6-12AB63C5FDBB}"/>
                  </a:ext>
                </a:extLst>
              </p:cNvPr>
              <p:cNvCxnSpPr/>
              <p:nvPr/>
            </p:nvCxnSpPr>
            <p:spPr>
              <a:xfrm>
                <a:off x="1405584" y="692159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86">
                <a:extLst>
                  <a:ext uri="{FF2B5EF4-FFF2-40B4-BE49-F238E27FC236}">
                    <a16:creationId xmlns:a16="http://schemas.microsoft.com/office/drawing/2014/main" id="{8B23108F-6607-EA4E-A3E1-25D92C9C5A55}"/>
                  </a:ext>
                </a:extLst>
              </p:cNvPr>
              <p:cNvCxnSpPr/>
              <p:nvPr/>
            </p:nvCxnSpPr>
            <p:spPr>
              <a:xfrm>
                <a:off x="1405584" y="577206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87">
                <a:extLst>
                  <a:ext uri="{FF2B5EF4-FFF2-40B4-BE49-F238E27FC236}">
                    <a16:creationId xmlns:a16="http://schemas.microsoft.com/office/drawing/2014/main" id="{12544FBB-D6F6-DE45-A682-B75D24BB837D}"/>
                  </a:ext>
                </a:extLst>
              </p:cNvPr>
              <p:cNvCxnSpPr/>
              <p:nvPr/>
            </p:nvCxnSpPr>
            <p:spPr>
              <a:xfrm>
                <a:off x="1405584" y="468330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88">
                <a:extLst>
                  <a:ext uri="{FF2B5EF4-FFF2-40B4-BE49-F238E27FC236}">
                    <a16:creationId xmlns:a16="http://schemas.microsoft.com/office/drawing/2014/main" id="{F39803AE-649F-8C4A-B20C-0278CE2FE04C}"/>
                  </a:ext>
                </a:extLst>
              </p:cNvPr>
              <p:cNvCxnSpPr/>
              <p:nvPr/>
            </p:nvCxnSpPr>
            <p:spPr>
              <a:xfrm>
                <a:off x="1405584" y="365035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9">
                <a:extLst>
                  <a:ext uri="{FF2B5EF4-FFF2-40B4-BE49-F238E27FC236}">
                    <a16:creationId xmlns:a16="http://schemas.microsoft.com/office/drawing/2014/main" id="{9ADA3DC1-95D7-1045-9AC2-24C8C01C4739}"/>
                  </a:ext>
                </a:extLst>
              </p:cNvPr>
              <p:cNvCxnSpPr/>
              <p:nvPr/>
            </p:nvCxnSpPr>
            <p:spPr>
              <a:xfrm>
                <a:off x="1405584" y="298196"/>
                <a:ext cx="4746927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90">
                <a:extLst>
                  <a:ext uri="{FF2B5EF4-FFF2-40B4-BE49-F238E27FC236}">
                    <a16:creationId xmlns:a16="http://schemas.microsoft.com/office/drawing/2014/main" id="{C4A46205-1ABE-2143-A263-5870464ACFAF}"/>
                  </a:ext>
                </a:extLst>
              </p:cNvPr>
              <p:cNvCxnSpPr/>
              <p:nvPr/>
            </p:nvCxnSpPr>
            <p:spPr>
              <a:xfrm>
                <a:off x="1141073" y="219205"/>
                <a:ext cx="5011438" cy="0"/>
              </a:xfrm>
              <a:prstGeom prst="line">
                <a:avLst/>
              </a:prstGeom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extBox 200">
              <a:extLst>
                <a:ext uri="{FF2B5EF4-FFF2-40B4-BE49-F238E27FC236}">
                  <a16:creationId xmlns:a16="http://schemas.microsoft.com/office/drawing/2014/main" id="{930C6ABB-646E-1848-9322-92738E45C929}"/>
                </a:ext>
              </a:extLst>
            </p:cNvPr>
            <p:cNvSpPr txBox="1"/>
            <p:nvPr/>
          </p:nvSpPr>
          <p:spPr>
            <a:xfrm>
              <a:off x="9307632" y="4773292"/>
              <a:ext cx="130381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it-IT" sz="1600" dirty="0"/>
                <a:t>Pesce persico</a:t>
              </a:r>
            </a:p>
          </p:txBody>
        </p:sp>
        <p:sp>
          <p:nvSpPr>
            <p:cNvPr id="121" name="TextBox 201">
              <a:extLst>
                <a:ext uri="{FF2B5EF4-FFF2-40B4-BE49-F238E27FC236}">
                  <a16:creationId xmlns:a16="http://schemas.microsoft.com/office/drawing/2014/main" id="{21D13F62-F90A-7543-BBB7-F09072224050}"/>
                </a:ext>
              </a:extLst>
            </p:cNvPr>
            <p:cNvSpPr txBox="1"/>
            <p:nvPr/>
          </p:nvSpPr>
          <p:spPr>
            <a:xfrm>
              <a:off x="7104260" y="3023767"/>
              <a:ext cx="620554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chemeClr val="bg1">
                      <a:lumMod val="50000"/>
                    </a:schemeClr>
                  </a:solidFill>
                </a:rPr>
                <a:t>Tinca</a:t>
              </a:r>
            </a:p>
          </p:txBody>
        </p:sp>
        <p:sp>
          <p:nvSpPr>
            <p:cNvPr id="122" name="TextBox 202">
              <a:extLst>
                <a:ext uri="{FF2B5EF4-FFF2-40B4-BE49-F238E27FC236}">
                  <a16:creationId xmlns:a16="http://schemas.microsoft.com/office/drawing/2014/main" id="{3E48DA76-7462-C649-ADC8-0B3BB57EFE32}"/>
                </a:ext>
              </a:extLst>
            </p:cNvPr>
            <p:cNvSpPr txBox="1"/>
            <p:nvPr/>
          </p:nvSpPr>
          <p:spPr>
            <a:xfrm>
              <a:off x="7133288" y="2505682"/>
              <a:ext cx="66877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it-IT" sz="1600" dirty="0"/>
                <a:t>Carpa</a:t>
              </a:r>
            </a:p>
          </p:txBody>
        </p:sp>
        <p:sp>
          <p:nvSpPr>
            <p:cNvPr id="123" name="TextBox 203">
              <a:extLst>
                <a:ext uri="{FF2B5EF4-FFF2-40B4-BE49-F238E27FC236}">
                  <a16:creationId xmlns:a16="http://schemas.microsoft.com/office/drawing/2014/main" id="{D3EAD625-4D4E-B746-A67C-1E83F2771748}"/>
                </a:ext>
              </a:extLst>
            </p:cNvPr>
            <p:cNvSpPr txBox="1"/>
            <p:nvPr/>
          </p:nvSpPr>
          <p:spPr>
            <a:xfrm>
              <a:off x="9126192" y="3383004"/>
              <a:ext cx="123546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it-IT" sz="1600" dirty="0"/>
                <a:t>Persico trota</a:t>
              </a:r>
            </a:p>
          </p:txBody>
        </p:sp>
        <p:sp>
          <p:nvSpPr>
            <p:cNvPr id="124" name="TextBox 204">
              <a:extLst>
                <a:ext uri="{FF2B5EF4-FFF2-40B4-BE49-F238E27FC236}">
                  <a16:creationId xmlns:a16="http://schemas.microsoft.com/office/drawing/2014/main" id="{0B12448E-8A9B-B549-8DEE-11ECF54D2DF7}"/>
                </a:ext>
              </a:extLst>
            </p:cNvPr>
            <p:cNvSpPr txBox="1"/>
            <p:nvPr/>
          </p:nvSpPr>
          <p:spPr>
            <a:xfrm>
              <a:off x="9126193" y="2751906"/>
              <a:ext cx="707245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it-IT" sz="1600" dirty="0"/>
                <a:t>Luccio</a:t>
              </a:r>
            </a:p>
          </p:txBody>
        </p:sp>
        <p:sp>
          <p:nvSpPr>
            <p:cNvPr id="125" name="TextBox 208">
              <a:extLst>
                <a:ext uri="{FF2B5EF4-FFF2-40B4-BE49-F238E27FC236}">
                  <a16:creationId xmlns:a16="http://schemas.microsoft.com/office/drawing/2014/main" id="{55FBB340-6390-B742-9189-3AF9D52ACBC0}"/>
                </a:ext>
              </a:extLst>
            </p:cNvPr>
            <p:cNvSpPr txBox="1"/>
            <p:nvPr/>
          </p:nvSpPr>
          <p:spPr>
            <a:xfrm>
              <a:off x="6133879" y="3827930"/>
              <a:ext cx="388248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67" dirty="0">
                  <a:solidFill>
                    <a:schemeClr val="bg1">
                      <a:lumMod val="50000"/>
                    </a:schemeClr>
                  </a:solidFill>
                </a:rPr>
                <a:t>1Kg</a:t>
              </a:r>
            </a:p>
          </p:txBody>
        </p:sp>
        <p:sp>
          <p:nvSpPr>
            <p:cNvPr id="126" name="TextBox 209">
              <a:extLst>
                <a:ext uri="{FF2B5EF4-FFF2-40B4-BE49-F238E27FC236}">
                  <a16:creationId xmlns:a16="http://schemas.microsoft.com/office/drawing/2014/main" id="{386E9E6D-8DB4-C842-8F68-FD5A81DD65D9}"/>
                </a:ext>
              </a:extLst>
            </p:cNvPr>
            <p:cNvSpPr txBox="1"/>
            <p:nvPr/>
          </p:nvSpPr>
          <p:spPr>
            <a:xfrm>
              <a:off x="6064949" y="2469865"/>
              <a:ext cx="457176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67" dirty="0">
                  <a:solidFill>
                    <a:schemeClr val="bg1">
                      <a:lumMod val="50000"/>
                    </a:schemeClr>
                  </a:solidFill>
                </a:rPr>
                <a:t>10Kg</a:t>
              </a:r>
            </a:p>
          </p:txBody>
        </p:sp>
        <p:sp>
          <p:nvSpPr>
            <p:cNvPr id="127" name="TextBox 210">
              <a:extLst>
                <a:ext uri="{FF2B5EF4-FFF2-40B4-BE49-F238E27FC236}">
                  <a16:creationId xmlns:a16="http://schemas.microsoft.com/office/drawing/2014/main" id="{4DA70017-6838-0042-A456-4301EFE177A8}"/>
                </a:ext>
              </a:extLst>
            </p:cNvPr>
            <p:cNvSpPr txBox="1"/>
            <p:nvPr/>
          </p:nvSpPr>
          <p:spPr>
            <a:xfrm>
              <a:off x="5995620" y="1065325"/>
              <a:ext cx="526106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67" dirty="0">
                  <a:solidFill>
                    <a:schemeClr val="bg1">
                      <a:lumMod val="50000"/>
                    </a:schemeClr>
                  </a:solidFill>
                </a:rPr>
                <a:t>100Kg</a:t>
              </a:r>
            </a:p>
          </p:txBody>
        </p:sp>
        <p:sp>
          <p:nvSpPr>
            <p:cNvPr id="128" name="TextBox 211">
              <a:extLst>
                <a:ext uri="{FF2B5EF4-FFF2-40B4-BE49-F238E27FC236}">
                  <a16:creationId xmlns:a16="http://schemas.microsoft.com/office/drawing/2014/main" id="{B0F533FB-3D5F-D74A-9D03-880AA7C30501}"/>
                </a:ext>
              </a:extLst>
            </p:cNvPr>
            <p:cNvSpPr txBox="1"/>
            <p:nvPr/>
          </p:nvSpPr>
          <p:spPr>
            <a:xfrm>
              <a:off x="6030819" y="5232419"/>
              <a:ext cx="490840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67" dirty="0">
                  <a:solidFill>
                    <a:schemeClr val="bg1">
                      <a:lumMod val="50000"/>
                    </a:schemeClr>
                  </a:solidFill>
                </a:rPr>
                <a:t>0,1Kg</a:t>
              </a:r>
            </a:p>
          </p:txBody>
        </p:sp>
        <p:sp>
          <p:nvSpPr>
            <p:cNvPr id="129" name="Arc 213">
              <a:extLst>
                <a:ext uri="{FF2B5EF4-FFF2-40B4-BE49-F238E27FC236}">
                  <a16:creationId xmlns:a16="http://schemas.microsoft.com/office/drawing/2014/main" id="{1930513B-E5B0-6E4F-8A9E-16FDF8B9205F}"/>
                </a:ext>
              </a:extLst>
            </p:cNvPr>
            <p:cNvSpPr/>
            <p:nvPr/>
          </p:nvSpPr>
          <p:spPr>
            <a:xfrm rot="18000000">
              <a:off x="6379923" y="5769513"/>
              <a:ext cx="4290852" cy="4389031"/>
            </a:xfrm>
            <a:prstGeom prst="arc">
              <a:avLst>
                <a:gd name="adj1" fmla="val 16853465"/>
                <a:gd name="adj2" fmla="val 95066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sp>
          <p:nvSpPr>
            <p:cNvPr id="130" name="Block Arc 214">
              <a:extLst>
                <a:ext uri="{FF2B5EF4-FFF2-40B4-BE49-F238E27FC236}">
                  <a16:creationId xmlns:a16="http://schemas.microsoft.com/office/drawing/2014/main" id="{3958EEBF-C130-4E4B-BDF7-884B65F93C26}"/>
                </a:ext>
              </a:extLst>
            </p:cNvPr>
            <p:cNvSpPr/>
            <p:nvPr/>
          </p:nvSpPr>
          <p:spPr>
            <a:xfrm>
              <a:off x="5871309" y="6344871"/>
              <a:ext cx="5308081" cy="2076464"/>
            </a:xfrm>
            <a:prstGeom prst="blockArc">
              <a:avLst>
                <a:gd name="adj1" fmla="val 11488454"/>
                <a:gd name="adj2" fmla="val 20973160"/>
                <a:gd name="adj3" fmla="val 35537"/>
              </a:avLst>
            </a:prstGeom>
            <a:solidFill>
              <a:srgbClr val="FA9B4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>
                <a:solidFill>
                  <a:schemeClr val="tx1"/>
                </a:solidFill>
              </a:endParaRPr>
            </a:p>
          </p:txBody>
        </p:sp>
        <p:sp>
          <p:nvSpPr>
            <p:cNvPr id="131" name="TextBox 215">
              <a:extLst>
                <a:ext uri="{FF2B5EF4-FFF2-40B4-BE49-F238E27FC236}">
                  <a16:creationId xmlns:a16="http://schemas.microsoft.com/office/drawing/2014/main" id="{2F5D1659-7D4C-644D-9835-0C5B1F832575}"/>
                </a:ext>
              </a:extLst>
            </p:cNvPr>
            <p:cNvSpPr txBox="1"/>
            <p:nvPr/>
          </p:nvSpPr>
          <p:spPr>
            <a:xfrm>
              <a:off x="7710452" y="6444446"/>
              <a:ext cx="1463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chemeClr val="bg1"/>
                  </a:solidFill>
                </a:rPr>
                <a:t>Zoo-</a:t>
              </a:r>
              <a:r>
                <a:rPr lang="it-IT" sz="1600" dirty="0" err="1">
                  <a:solidFill>
                    <a:schemeClr val="bg1"/>
                  </a:solidFill>
                </a:rPr>
                <a:t>fitoplacton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132" name="Oval 221">
              <a:extLst>
                <a:ext uri="{FF2B5EF4-FFF2-40B4-BE49-F238E27FC236}">
                  <a16:creationId xmlns:a16="http://schemas.microsoft.com/office/drawing/2014/main" id="{67C4A889-F0A3-A644-B4BA-90C6FA434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0807" y="5281614"/>
              <a:ext cx="896572" cy="89657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sp>
          <p:nvSpPr>
            <p:cNvPr id="133" name="Oval 222">
              <a:extLst>
                <a:ext uri="{FF2B5EF4-FFF2-40B4-BE49-F238E27FC236}">
                  <a16:creationId xmlns:a16="http://schemas.microsoft.com/office/drawing/2014/main" id="{7B5AE076-08B0-E244-A3C8-C7CDBE1E13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0456" y="4526249"/>
              <a:ext cx="912000" cy="91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sp>
          <p:nvSpPr>
            <p:cNvPr id="134" name="Oval 226">
              <a:extLst>
                <a:ext uri="{FF2B5EF4-FFF2-40B4-BE49-F238E27FC236}">
                  <a16:creationId xmlns:a16="http://schemas.microsoft.com/office/drawing/2014/main" id="{B71E5AD5-5283-824D-ABBA-C0D1DDFA1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6456" y="2847080"/>
              <a:ext cx="240000" cy="24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sp>
          <p:nvSpPr>
            <p:cNvPr id="135" name="Oval 227">
              <a:extLst>
                <a:ext uri="{FF2B5EF4-FFF2-40B4-BE49-F238E27FC236}">
                  <a16:creationId xmlns:a16="http://schemas.microsoft.com/office/drawing/2014/main" id="{F7A2FCCA-BC49-6B4F-BDC5-22F0096599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68456" y="3388175"/>
              <a:ext cx="336000" cy="336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sp>
          <p:nvSpPr>
            <p:cNvPr id="136" name="Oval 228">
              <a:extLst>
                <a:ext uri="{FF2B5EF4-FFF2-40B4-BE49-F238E27FC236}">
                  <a16:creationId xmlns:a16="http://schemas.microsoft.com/office/drawing/2014/main" id="{5077A19B-BDAC-4D49-8C7B-B65C38883D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20456" y="3778881"/>
              <a:ext cx="432000" cy="43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sp>
          <p:nvSpPr>
            <p:cNvPr id="141" name="Oval 229">
              <a:extLst>
                <a:ext uri="{FF2B5EF4-FFF2-40B4-BE49-F238E27FC236}">
                  <a16:creationId xmlns:a16="http://schemas.microsoft.com/office/drawing/2014/main" id="{EEFE805C-F474-BD4A-A783-0ABEFDE4B0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3531" y="2936792"/>
              <a:ext cx="547789" cy="54778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sp>
          <p:nvSpPr>
            <p:cNvPr id="142" name="Oval 230">
              <a:extLst>
                <a:ext uri="{FF2B5EF4-FFF2-40B4-BE49-F238E27FC236}">
                  <a16:creationId xmlns:a16="http://schemas.microsoft.com/office/drawing/2014/main" id="{CC4D9D4F-4DC9-BB46-9589-51B06BF83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37528" y="2511080"/>
              <a:ext cx="220325" cy="22032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sp>
          <p:nvSpPr>
            <p:cNvPr id="143" name="Oval 235">
              <a:extLst>
                <a:ext uri="{FF2B5EF4-FFF2-40B4-BE49-F238E27FC236}">
                  <a16:creationId xmlns:a16="http://schemas.microsoft.com/office/drawing/2014/main" id="{41BA15A1-1602-E04E-B0F1-93FA1F94B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8170" y="4560902"/>
              <a:ext cx="623999" cy="62399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sp>
          <p:nvSpPr>
            <p:cNvPr id="144" name="Oval 236">
              <a:extLst>
                <a:ext uri="{FF2B5EF4-FFF2-40B4-BE49-F238E27FC236}">
                  <a16:creationId xmlns:a16="http://schemas.microsoft.com/office/drawing/2014/main" id="{AE2E6869-0CFA-604D-91BB-3C95ACE6D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3288" y="5064916"/>
              <a:ext cx="384000" cy="384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sp>
          <p:nvSpPr>
            <p:cNvPr id="145" name="TextBox 239">
              <a:extLst>
                <a:ext uri="{FF2B5EF4-FFF2-40B4-BE49-F238E27FC236}">
                  <a16:creationId xmlns:a16="http://schemas.microsoft.com/office/drawing/2014/main" id="{E3988ECC-F377-9341-913D-E40705D171DF}"/>
                </a:ext>
              </a:extLst>
            </p:cNvPr>
            <p:cNvSpPr txBox="1"/>
            <p:nvPr/>
          </p:nvSpPr>
          <p:spPr>
            <a:xfrm>
              <a:off x="9240286" y="3778882"/>
              <a:ext cx="805029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it-IT" sz="1600" dirty="0" err="1"/>
                <a:t>Anguila</a:t>
              </a:r>
              <a:endParaRPr lang="it-IT" sz="1600" dirty="0"/>
            </a:p>
          </p:txBody>
        </p:sp>
        <p:sp>
          <p:nvSpPr>
            <p:cNvPr id="146" name="TextBox 240">
              <a:extLst>
                <a:ext uri="{FF2B5EF4-FFF2-40B4-BE49-F238E27FC236}">
                  <a16:creationId xmlns:a16="http://schemas.microsoft.com/office/drawing/2014/main" id="{3FBF8F0B-3362-014A-9D4B-76AAD7BD0DF8}"/>
                </a:ext>
              </a:extLst>
            </p:cNvPr>
            <p:cNvSpPr txBox="1"/>
            <p:nvPr/>
          </p:nvSpPr>
          <p:spPr>
            <a:xfrm>
              <a:off x="6726922" y="4533640"/>
              <a:ext cx="89184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chemeClr val="bg1">
                      <a:lumMod val="50000"/>
                    </a:schemeClr>
                  </a:solidFill>
                </a:rPr>
                <a:t>Scardola</a:t>
              </a:r>
            </a:p>
          </p:txBody>
        </p:sp>
        <p:sp>
          <p:nvSpPr>
            <p:cNvPr id="147" name="TextBox 241">
              <a:extLst>
                <a:ext uri="{FF2B5EF4-FFF2-40B4-BE49-F238E27FC236}">
                  <a16:creationId xmlns:a16="http://schemas.microsoft.com/office/drawing/2014/main" id="{15788C4E-CC38-B746-A64B-26BC10056842}"/>
                </a:ext>
              </a:extLst>
            </p:cNvPr>
            <p:cNvSpPr txBox="1"/>
            <p:nvPr/>
          </p:nvSpPr>
          <p:spPr>
            <a:xfrm>
              <a:off x="6872457" y="4933288"/>
              <a:ext cx="74097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chemeClr val="bg1">
                      <a:lumMod val="50000"/>
                    </a:schemeClr>
                  </a:solidFill>
                </a:rPr>
                <a:t>Triotto</a:t>
              </a:r>
            </a:p>
          </p:txBody>
        </p:sp>
        <p:sp>
          <p:nvSpPr>
            <p:cNvPr id="148" name="TextBox 242">
              <a:extLst>
                <a:ext uri="{FF2B5EF4-FFF2-40B4-BE49-F238E27FC236}">
                  <a16:creationId xmlns:a16="http://schemas.microsoft.com/office/drawing/2014/main" id="{C96891E2-2330-A044-B5D7-1D3E7D8F6D86}"/>
                </a:ext>
              </a:extLst>
            </p:cNvPr>
            <p:cNvSpPr txBox="1"/>
            <p:nvPr/>
          </p:nvSpPr>
          <p:spPr>
            <a:xfrm>
              <a:off x="6621082" y="5468454"/>
              <a:ext cx="92897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chemeClr val="bg1">
                      <a:lumMod val="50000"/>
                    </a:schemeClr>
                  </a:solidFill>
                </a:rPr>
                <a:t>Alborella</a:t>
              </a:r>
            </a:p>
          </p:txBody>
        </p:sp>
        <p:sp>
          <p:nvSpPr>
            <p:cNvPr id="149" name="Oval 252">
              <a:extLst>
                <a:ext uri="{FF2B5EF4-FFF2-40B4-BE49-F238E27FC236}">
                  <a16:creationId xmlns:a16="http://schemas.microsoft.com/office/drawing/2014/main" id="{F0851BB8-AC80-414E-90BD-A808CBE08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23096" y="4968901"/>
              <a:ext cx="432000" cy="43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/>
            </a:p>
          </p:txBody>
        </p:sp>
        <p:sp>
          <p:nvSpPr>
            <p:cNvPr id="151" name="TextBox 253">
              <a:extLst>
                <a:ext uri="{FF2B5EF4-FFF2-40B4-BE49-F238E27FC236}">
                  <a16:creationId xmlns:a16="http://schemas.microsoft.com/office/drawing/2014/main" id="{F9EA2482-C184-F94D-AB25-D07CEF4CCA57}"/>
                </a:ext>
              </a:extLst>
            </p:cNvPr>
            <p:cNvSpPr txBox="1"/>
            <p:nvPr/>
          </p:nvSpPr>
          <p:spPr>
            <a:xfrm>
              <a:off x="9381541" y="5099122"/>
              <a:ext cx="116275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it-IT" sz="1600" dirty="0"/>
                <a:t>Persico sole</a:t>
              </a:r>
            </a:p>
          </p:txBody>
        </p:sp>
        <p:sp>
          <p:nvSpPr>
            <p:cNvPr id="152" name="TextBox 254">
              <a:extLst>
                <a:ext uri="{FF2B5EF4-FFF2-40B4-BE49-F238E27FC236}">
                  <a16:creationId xmlns:a16="http://schemas.microsoft.com/office/drawing/2014/main" id="{E938B17B-46BF-CA4E-BBB6-00AA305AC315}"/>
                </a:ext>
              </a:extLst>
            </p:cNvPr>
            <p:cNvSpPr txBox="1"/>
            <p:nvPr/>
          </p:nvSpPr>
          <p:spPr>
            <a:xfrm>
              <a:off x="7924807" y="5947404"/>
              <a:ext cx="9925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chemeClr val="bg1"/>
                  </a:solidFill>
                </a:rPr>
                <a:t>Avannotti</a:t>
              </a:r>
            </a:p>
          </p:txBody>
        </p:sp>
        <p:sp>
          <p:nvSpPr>
            <p:cNvPr id="154" name="TextBox 133">
              <a:extLst>
                <a:ext uri="{FF2B5EF4-FFF2-40B4-BE49-F238E27FC236}">
                  <a16:creationId xmlns:a16="http://schemas.microsoft.com/office/drawing/2014/main" id="{93741B85-549D-7240-959A-DE6713FE2F0A}"/>
                </a:ext>
              </a:extLst>
            </p:cNvPr>
            <p:cNvSpPr txBox="1"/>
            <p:nvPr/>
          </p:nvSpPr>
          <p:spPr>
            <a:xfrm>
              <a:off x="7691289" y="754933"/>
              <a:ext cx="671979" cy="37965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it-IT" sz="1867" dirty="0">
                  <a:solidFill>
                    <a:srgbClr val="7F7F7F"/>
                  </a:solidFill>
                </a:rPr>
                <a:t>1965</a:t>
              </a:r>
            </a:p>
          </p:txBody>
        </p:sp>
      </p:grpSp>
      <p:sp>
        <p:nvSpPr>
          <p:cNvPr id="183" name="TextBox 134">
            <a:extLst>
              <a:ext uri="{FF2B5EF4-FFF2-40B4-BE49-F238E27FC236}">
                <a16:creationId xmlns:a16="http://schemas.microsoft.com/office/drawing/2014/main" id="{BD8D548E-BD25-554D-9E95-792A23942466}"/>
              </a:ext>
            </a:extLst>
          </p:cNvPr>
          <p:cNvSpPr txBox="1"/>
          <p:nvPr/>
        </p:nvSpPr>
        <p:spPr>
          <a:xfrm>
            <a:off x="3066591" y="754933"/>
            <a:ext cx="671979" cy="37965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sz="1867" dirty="0">
                <a:solidFill>
                  <a:srgbClr val="7F7F7F"/>
                </a:solidFill>
              </a:rPr>
              <a:t>2019</a:t>
            </a:r>
          </a:p>
        </p:txBody>
      </p:sp>
      <p:sp>
        <p:nvSpPr>
          <p:cNvPr id="184" name="TextBox 136">
            <a:extLst>
              <a:ext uri="{FF2B5EF4-FFF2-40B4-BE49-F238E27FC236}">
                <a16:creationId xmlns:a16="http://schemas.microsoft.com/office/drawing/2014/main" id="{4F561193-D2B6-004A-B1E6-3A742EE30D4C}"/>
              </a:ext>
            </a:extLst>
          </p:cNvPr>
          <p:cNvSpPr txBox="1"/>
          <p:nvPr/>
        </p:nvSpPr>
        <p:spPr>
          <a:xfrm>
            <a:off x="10636203" y="5910510"/>
            <a:ext cx="11981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z="1600" dirty="0"/>
              <a:t>100 Quintali</a:t>
            </a:r>
          </a:p>
        </p:txBody>
      </p:sp>
      <p:sp>
        <p:nvSpPr>
          <p:cNvPr id="185" name="Oval 137">
            <a:extLst>
              <a:ext uri="{FF2B5EF4-FFF2-40B4-BE49-F238E27FC236}">
                <a16:creationId xmlns:a16="http://schemas.microsoft.com/office/drawing/2014/main" id="{096FA9CA-6845-534C-8C76-1C83C0D6CCE4}"/>
              </a:ext>
            </a:extLst>
          </p:cNvPr>
          <p:cNvSpPr>
            <a:spLocks noChangeAspect="1"/>
          </p:cNvSpPr>
          <p:nvPr/>
        </p:nvSpPr>
        <p:spPr>
          <a:xfrm>
            <a:off x="10204203" y="5842059"/>
            <a:ext cx="432000" cy="432000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3200"/>
          </a:p>
        </p:txBody>
      </p:sp>
      <p:sp>
        <p:nvSpPr>
          <p:cNvPr id="186" name="TextBox 90">
            <a:extLst>
              <a:ext uri="{FF2B5EF4-FFF2-40B4-BE49-F238E27FC236}">
                <a16:creationId xmlns:a16="http://schemas.microsoft.com/office/drawing/2014/main" id="{6B3C5AB1-9C63-8A4B-B542-1A142181DD77}"/>
              </a:ext>
            </a:extLst>
          </p:cNvPr>
          <p:cNvSpPr txBox="1"/>
          <p:nvPr/>
        </p:nvSpPr>
        <p:spPr>
          <a:xfrm>
            <a:off x="1705298" y="281808"/>
            <a:ext cx="36510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algn="l"/>
            <a:r>
              <a:rPr lang="it-IT" sz="2400" dirty="0">
                <a:solidFill>
                  <a:srgbClr val="015291"/>
                </a:solidFill>
              </a:rPr>
              <a:t>Gli equilibri</a:t>
            </a:r>
          </a:p>
        </p:txBody>
      </p:sp>
      <p:grpSp>
        <p:nvGrpSpPr>
          <p:cNvPr id="188" name="Gruppo 187">
            <a:extLst>
              <a:ext uri="{FF2B5EF4-FFF2-40B4-BE49-F238E27FC236}">
                <a16:creationId xmlns:a16="http://schemas.microsoft.com/office/drawing/2014/main" id="{6B99BF88-4A71-EF4C-AE85-F3CB0D2C9745}"/>
              </a:ext>
            </a:extLst>
          </p:cNvPr>
          <p:cNvGrpSpPr/>
          <p:nvPr/>
        </p:nvGrpSpPr>
        <p:grpSpPr>
          <a:xfrm>
            <a:off x="6048744" y="1170869"/>
            <a:ext cx="4827556" cy="2301851"/>
            <a:chOff x="5835460" y="-1183515"/>
            <a:chExt cx="4827556" cy="2301851"/>
          </a:xfrm>
        </p:grpSpPr>
        <p:pic>
          <p:nvPicPr>
            <p:cNvPr id="189" name="Picture 43" descr="PHOTO-2019-03-14-14-29-05.jpg">
              <a:extLst>
                <a:ext uri="{FF2B5EF4-FFF2-40B4-BE49-F238E27FC236}">
                  <a16:creationId xmlns:a16="http://schemas.microsoft.com/office/drawing/2014/main" id="{89E61DF7-FA20-6147-B269-269B6DFEB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5460" y="-1163817"/>
              <a:ext cx="2906502" cy="1634909"/>
            </a:xfrm>
            <a:prstGeom prst="rect">
              <a:avLst/>
            </a:prstGeom>
          </p:spPr>
        </p:pic>
        <p:pic>
          <p:nvPicPr>
            <p:cNvPr id="190" name="Picture 44" descr="13321930_10154085166436832_4355965078264180620_n.jpg">
              <a:extLst>
                <a:ext uri="{FF2B5EF4-FFF2-40B4-BE49-F238E27FC236}">
                  <a16:creationId xmlns:a16="http://schemas.microsoft.com/office/drawing/2014/main" id="{D90CE623-CB0E-BA4D-94CF-5036A482B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3705" y="-1183515"/>
              <a:ext cx="1729311" cy="23018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9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uppo 162">
            <a:extLst>
              <a:ext uri="{FF2B5EF4-FFF2-40B4-BE49-F238E27FC236}">
                <a16:creationId xmlns:a16="http://schemas.microsoft.com/office/drawing/2014/main" id="{E7E4EE46-BC90-494A-81DB-DCDB4B45A72C}"/>
              </a:ext>
            </a:extLst>
          </p:cNvPr>
          <p:cNvGrpSpPr/>
          <p:nvPr/>
        </p:nvGrpSpPr>
        <p:grpSpPr>
          <a:xfrm>
            <a:off x="5059008" y="4315683"/>
            <a:ext cx="2826863" cy="530334"/>
            <a:chOff x="5059008" y="4098707"/>
            <a:chExt cx="2826863" cy="530334"/>
          </a:xfrm>
        </p:grpSpPr>
        <p:cxnSp>
          <p:nvCxnSpPr>
            <p:cNvPr id="126" name="Connettore 1 125">
              <a:extLst>
                <a:ext uri="{FF2B5EF4-FFF2-40B4-BE49-F238E27FC236}">
                  <a16:creationId xmlns:a16="http://schemas.microsoft.com/office/drawing/2014/main" id="{9AF6B284-BB80-904D-B333-5CB672EB61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59008" y="4098707"/>
              <a:ext cx="2433280" cy="530334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Connettore 1 142">
              <a:extLst>
                <a:ext uri="{FF2B5EF4-FFF2-40B4-BE49-F238E27FC236}">
                  <a16:creationId xmlns:a16="http://schemas.microsoft.com/office/drawing/2014/main" id="{931983E5-F269-1842-9AA4-C1B62E4836EC}"/>
                </a:ext>
              </a:extLst>
            </p:cNvPr>
            <p:cNvCxnSpPr>
              <a:cxnSpLocks/>
            </p:cNvCxnSpPr>
            <p:nvPr/>
          </p:nvCxnSpPr>
          <p:spPr>
            <a:xfrm>
              <a:off x="7885871" y="4140660"/>
              <a:ext cx="0" cy="462706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9" name="Rettangolo con angoli arrotondati 108">
            <a:extLst>
              <a:ext uri="{FF2B5EF4-FFF2-40B4-BE49-F238E27FC236}">
                <a16:creationId xmlns:a16="http://schemas.microsoft.com/office/drawing/2014/main" id="{D4E2FA39-B8DA-F645-9FDB-00363A3B2E09}"/>
              </a:ext>
            </a:extLst>
          </p:cNvPr>
          <p:cNvSpPr/>
          <p:nvPr/>
        </p:nvSpPr>
        <p:spPr>
          <a:xfrm>
            <a:off x="6674293" y="5853453"/>
            <a:ext cx="2458800" cy="547200"/>
          </a:xfrm>
          <a:prstGeom prst="roundRect">
            <a:avLst/>
          </a:prstGeom>
          <a:solidFill>
            <a:srgbClr val="FFC000">
              <a:alpha val="51000"/>
            </a:srgb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Il territorio promuove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 e sostiene la transizione</a:t>
            </a:r>
          </a:p>
        </p:txBody>
      </p:sp>
      <p:sp>
        <p:nvSpPr>
          <p:cNvPr id="101" name="Rettangolo con angoli arrotondati 100">
            <a:extLst>
              <a:ext uri="{FF2B5EF4-FFF2-40B4-BE49-F238E27FC236}">
                <a16:creationId xmlns:a16="http://schemas.microsoft.com/office/drawing/2014/main" id="{761856B3-528B-294A-99EE-FF6D4B089D2A}"/>
              </a:ext>
            </a:extLst>
          </p:cNvPr>
          <p:cNvSpPr/>
          <p:nvPr/>
        </p:nvSpPr>
        <p:spPr>
          <a:xfrm>
            <a:off x="6584482" y="2846130"/>
            <a:ext cx="2460059" cy="54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Le specie pregiate sono aumentate (in quantità e dimensione)</a:t>
            </a:r>
          </a:p>
        </p:txBody>
      </p:sp>
      <p:sp>
        <p:nvSpPr>
          <p:cNvPr id="4" name="TextBox 90">
            <a:extLst>
              <a:ext uri="{FF2B5EF4-FFF2-40B4-BE49-F238E27FC236}">
                <a16:creationId xmlns:a16="http://schemas.microsoft.com/office/drawing/2014/main" id="{EE6EC0AA-2F2F-B040-810B-A66A2EEA2092}"/>
              </a:ext>
            </a:extLst>
          </p:cNvPr>
          <p:cNvSpPr txBox="1"/>
          <p:nvPr/>
        </p:nvSpPr>
        <p:spPr>
          <a:xfrm>
            <a:off x="1705297" y="281808"/>
            <a:ext cx="3261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it-IT" sz="2400" dirty="0">
                <a:solidFill>
                  <a:srgbClr val="015291"/>
                </a:solidFill>
              </a:rPr>
              <a:t>Lo sviluppo </a:t>
            </a:r>
            <a:r>
              <a:rPr lang="it-IT" sz="2400" dirty="0">
                <a:solidFill>
                  <a:srgbClr val="FF0000"/>
                </a:solidFill>
              </a:rPr>
              <a:t>im</a:t>
            </a:r>
            <a:r>
              <a:rPr lang="it-IT" sz="2400" dirty="0">
                <a:solidFill>
                  <a:srgbClr val="015291"/>
                </a:solidFill>
              </a:rPr>
              <a:t>possibile </a:t>
            </a:r>
          </a:p>
          <a:p>
            <a:r>
              <a:rPr lang="it-IT" sz="1200" dirty="0">
                <a:solidFill>
                  <a:srgbClr val="015291"/>
                </a:solidFill>
              </a:rPr>
              <a:t>(senza i pescatori ma … anche senza tutti noi)</a:t>
            </a:r>
          </a:p>
        </p:txBody>
      </p:sp>
      <p:grpSp>
        <p:nvGrpSpPr>
          <p:cNvPr id="167" name="Gruppo 166">
            <a:extLst>
              <a:ext uri="{FF2B5EF4-FFF2-40B4-BE49-F238E27FC236}">
                <a16:creationId xmlns:a16="http://schemas.microsoft.com/office/drawing/2014/main" id="{72E08B35-C854-2445-97BD-EADA3E6DCD2F}"/>
              </a:ext>
            </a:extLst>
          </p:cNvPr>
          <p:cNvGrpSpPr/>
          <p:nvPr/>
        </p:nvGrpSpPr>
        <p:grpSpPr>
          <a:xfrm>
            <a:off x="1037824" y="1587581"/>
            <a:ext cx="877288" cy="850686"/>
            <a:chOff x="880554" y="1148573"/>
            <a:chExt cx="1082518" cy="1049693"/>
          </a:xfrm>
        </p:grpSpPr>
        <p:pic>
          <p:nvPicPr>
            <p:cNvPr id="112" name="Immagine 111">
              <a:extLst>
                <a:ext uri="{FF2B5EF4-FFF2-40B4-BE49-F238E27FC236}">
                  <a16:creationId xmlns:a16="http://schemas.microsoft.com/office/drawing/2014/main" id="{CC3BE288-EDA1-404D-97B4-1E0271A1D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347" y="1506756"/>
              <a:ext cx="934932" cy="366493"/>
            </a:xfrm>
            <a:prstGeom prst="rect">
              <a:avLst/>
            </a:prstGeom>
          </p:spPr>
        </p:pic>
        <p:sp>
          <p:nvSpPr>
            <p:cNvPr id="113" name="Ovale 112">
              <a:extLst>
                <a:ext uri="{FF2B5EF4-FFF2-40B4-BE49-F238E27FC236}">
                  <a16:creationId xmlns:a16="http://schemas.microsoft.com/office/drawing/2014/main" id="{54EED2E0-FC52-D34A-BC41-17B371BB3C0F}"/>
                </a:ext>
              </a:extLst>
            </p:cNvPr>
            <p:cNvSpPr/>
            <p:nvPr/>
          </p:nvSpPr>
          <p:spPr>
            <a:xfrm>
              <a:off x="880554" y="1148573"/>
              <a:ext cx="1082518" cy="1049693"/>
            </a:xfrm>
            <a:prstGeom prst="ellipse">
              <a:avLst/>
            </a:prstGeom>
            <a:noFill/>
            <a:ln>
              <a:solidFill>
                <a:srgbClr val="53BDE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15" name="Connettore 1 114">
            <a:extLst>
              <a:ext uri="{FF2B5EF4-FFF2-40B4-BE49-F238E27FC236}">
                <a16:creationId xmlns:a16="http://schemas.microsoft.com/office/drawing/2014/main" id="{B49A97AA-A6BE-D244-89EF-EF3861AFA99B}"/>
              </a:ext>
            </a:extLst>
          </p:cNvPr>
          <p:cNvCxnSpPr>
            <a:cxnSpLocks/>
          </p:cNvCxnSpPr>
          <p:nvPr/>
        </p:nvCxnSpPr>
        <p:spPr>
          <a:xfrm>
            <a:off x="1491461" y="2451098"/>
            <a:ext cx="0" cy="385727"/>
          </a:xfrm>
          <a:prstGeom prst="line">
            <a:avLst/>
          </a:prstGeom>
          <a:noFill/>
          <a:ln>
            <a:solidFill>
              <a:srgbClr val="53BD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118" name="Picture 46" descr="IMG_8356.jpg">
            <a:extLst>
              <a:ext uri="{FF2B5EF4-FFF2-40B4-BE49-F238E27FC236}">
                <a16:creationId xmlns:a16="http://schemas.microsoft.com/office/drawing/2014/main" id="{6645E69E-88DC-AC43-99F0-CCF79293B3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55" r="19802"/>
          <a:stretch/>
        </p:blipFill>
        <p:spPr>
          <a:xfrm>
            <a:off x="9447319" y="3731648"/>
            <a:ext cx="750317" cy="725897"/>
          </a:xfrm>
          <a:prstGeom prst="ellipse">
            <a:avLst/>
          </a:prstGeom>
          <a:ln>
            <a:solidFill>
              <a:srgbClr val="005291"/>
            </a:solidFill>
          </a:ln>
        </p:spPr>
      </p:pic>
      <p:pic>
        <p:nvPicPr>
          <p:cNvPr id="119" name="Picture 45" descr="vlcsnap-2017-11-21-14h35m05s583.png">
            <a:extLst>
              <a:ext uri="{FF2B5EF4-FFF2-40B4-BE49-F238E27FC236}">
                <a16:creationId xmlns:a16="http://schemas.microsoft.com/office/drawing/2014/main" id="{A3CE2D9B-D970-F640-B2AC-0629951CA8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11" r="18816"/>
          <a:stretch/>
        </p:blipFill>
        <p:spPr>
          <a:xfrm>
            <a:off x="9879124" y="3324154"/>
            <a:ext cx="904195" cy="889601"/>
          </a:xfrm>
          <a:prstGeom prst="ellipse">
            <a:avLst/>
          </a:prstGeom>
          <a:ln>
            <a:solidFill>
              <a:srgbClr val="005291"/>
            </a:solidFill>
          </a:ln>
        </p:spPr>
      </p:pic>
      <p:cxnSp>
        <p:nvCxnSpPr>
          <p:cNvPr id="120" name="Connettore 1 119">
            <a:extLst>
              <a:ext uri="{FF2B5EF4-FFF2-40B4-BE49-F238E27FC236}">
                <a16:creationId xmlns:a16="http://schemas.microsoft.com/office/drawing/2014/main" id="{5E99C2E4-0725-B643-94F8-06A65EA63212}"/>
              </a:ext>
            </a:extLst>
          </p:cNvPr>
          <p:cNvCxnSpPr>
            <a:cxnSpLocks/>
            <a:endCxn id="62" idx="3"/>
          </p:cNvCxnSpPr>
          <p:nvPr/>
        </p:nvCxnSpPr>
        <p:spPr>
          <a:xfrm flipH="1">
            <a:off x="9056706" y="3393330"/>
            <a:ext cx="497114" cy="695880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4" name="Connettore 1 123">
            <a:extLst>
              <a:ext uri="{FF2B5EF4-FFF2-40B4-BE49-F238E27FC236}">
                <a16:creationId xmlns:a16="http://schemas.microsoft.com/office/drawing/2014/main" id="{2D88D5FF-8B71-114E-B25D-C9D222FB43AA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4315508" y="4362810"/>
            <a:ext cx="954954" cy="479486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8" name="Connettore 1 127">
            <a:extLst>
              <a:ext uri="{FF2B5EF4-FFF2-40B4-BE49-F238E27FC236}">
                <a16:creationId xmlns:a16="http://schemas.microsoft.com/office/drawing/2014/main" id="{C0090039-1552-B445-8C4B-9F9363B64C86}"/>
              </a:ext>
            </a:extLst>
          </p:cNvPr>
          <p:cNvCxnSpPr>
            <a:cxnSpLocks/>
            <a:stCxn id="73" idx="0"/>
          </p:cNvCxnSpPr>
          <p:nvPr/>
        </p:nvCxnSpPr>
        <p:spPr>
          <a:xfrm flipV="1">
            <a:off x="2691896" y="4362810"/>
            <a:ext cx="1039882" cy="483207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1" name="Connettore 1 130">
            <a:extLst>
              <a:ext uri="{FF2B5EF4-FFF2-40B4-BE49-F238E27FC236}">
                <a16:creationId xmlns:a16="http://schemas.microsoft.com/office/drawing/2014/main" id="{7F8DA755-65F7-A443-A14E-6A9A967FB5E3}"/>
              </a:ext>
            </a:extLst>
          </p:cNvPr>
          <p:cNvCxnSpPr>
            <a:cxnSpLocks/>
            <a:stCxn id="70" idx="0"/>
            <a:endCxn id="69" idx="2"/>
          </p:cNvCxnSpPr>
          <p:nvPr/>
        </p:nvCxnSpPr>
        <p:spPr>
          <a:xfrm flipV="1">
            <a:off x="4025899" y="3393330"/>
            <a:ext cx="1244563" cy="427667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2" name="Connettore 1 131">
            <a:extLst>
              <a:ext uri="{FF2B5EF4-FFF2-40B4-BE49-F238E27FC236}">
                <a16:creationId xmlns:a16="http://schemas.microsoft.com/office/drawing/2014/main" id="{A03981B0-1596-B041-B958-5F6490607F11}"/>
              </a:ext>
            </a:extLst>
          </p:cNvPr>
          <p:cNvCxnSpPr>
            <a:cxnSpLocks/>
          </p:cNvCxnSpPr>
          <p:nvPr/>
        </p:nvCxnSpPr>
        <p:spPr>
          <a:xfrm flipV="1">
            <a:off x="7870604" y="3401400"/>
            <a:ext cx="0" cy="428676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3" name="Connettore 1 132">
            <a:extLst>
              <a:ext uri="{FF2B5EF4-FFF2-40B4-BE49-F238E27FC236}">
                <a16:creationId xmlns:a16="http://schemas.microsoft.com/office/drawing/2014/main" id="{7B11143D-698E-114E-B3F7-907A3320B297}"/>
              </a:ext>
            </a:extLst>
          </p:cNvPr>
          <p:cNvCxnSpPr>
            <a:cxnSpLocks/>
            <a:stCxn id="69" idx="0"/>
          </p:cNvCxnSpPr>
          <p:nvPr/>
        </p:nvCxnSpPr>
        <p:spPr>
          <a:xfrm flipH="1" flipV="1">
            <a:off x="5270461" y="2395247"/>
            <a:ext cx="1" cy="450883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4" name="Connettore 1 133">
            <a:extLst>
              <a:ext uri="{FF2B5EF4-FFF2-40B4-BE49-F238E27FC236}">
                <a16:creationId xmlns:a16="http://schemas.microsoft.com/office/drawing/2014/main" id="{A60A26DC-AC4D-2441-AFF7-BF5B89343539}"/>
              </a:ext>
            </a:extLst>
          </p:cNvPr>
          <p:cNvCxnSpPr>
            <a:cxnSpLocks/>
          </p:cNvCxnSpPr>
          <p:nvPr/>
        </p:nvCxnSpPr>
        <p:spPr>
          <a:xfrm flipV="1">
            <a:off x="3157896" y="2395247"/>
            <a:ext cx="1808940" cy="450884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6" name="Connettore 1 135">
            <a:extLst>
              <a:ext uri="{FF2B5EF4-FFF2-40B4-BE49-F238E27FC236}">
                <a16:creationId xmlns:a16="http://schemas.microsoft.com/office/drawing/2014/main" id="{8A2F0B5F-2653-8F4B-8220-9942C695DA1D}"/>
              </a:ext>
            </a:extLst>
          </p:cNvPr>
          <p:cNvCxnSpPr>
            <a:cxnSpLocks/>
            <a:stCxn id="101" idx="0"/>
          </p:cNvCxnSpPr>
          <p:nvPr/>
        </p:nvCxnSpPr>
        <p:spPr>
          <a:xfrm flipH="1" flipV="1">
            <a:off x="5607519" y="2395247"/>
            <a:ext cx="2206993" cy="450883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9" name="Connettore 1 138">
            <a:extLst>
              <a:ext uri="{FF2B5EF4-FFF2-40B4-BE49-F238E27FC236}">
                <a16:creationId xmlns:a16="http://schemas.microsoft.com/office/drawing/2014/main" id="{E3DF76CC-1CFB-FA43-A211-D02DBB4632B1}"/>
              </a:ext>
            </a:extLst>
          </p:cNvPr>
          <p:cNvCxnSpPr>
            <a:cxnSpLocks/>
            <a:stCxn id="74" idx="0"/>
            <a:endCxn id="168" idx="3"/>
          </p:cNvCxnSpPr>
          <p:nvPr/>
        </p:nvCxnSpPr>
        <p:spPr>
          <a:xfrm flipH="1" flipV="1">
            <a:off x="6201774" y="2122115"/>
            <a:ext cx="4381364" cy="724015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1" name="Connettore 1 140">
            <a:extLst>
              <a:ext uri="{FF2B5EF4-FFF2-40B4-BE49-F238E27FC236}">
                <a16:creationId xmlns:a16="http://schemas.microsoft.com/office/drawing/2014/main" id="{4FDA9E26-CC19-044F-8CA4-67C662849E59}"/>
              </a:ext>
            </a:extLst>
          </p:cNvPr>
          <p:cNvCxnSpPr>
            <a:cxnSpLocks/>
          </p:cNvCxnSpPr>
          <p:nvPr/>
        </p:nvCxnSpPr>
        <p:spPr>
          <a:xfrm flipV="1">
            <a:off x="5839511" y="1115811"/>
            <a:ext cx="1528914" cy="718317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145" name="Picture 60" descr="img_scuola-cazzago.jpg">
            <a:extLst>
              <a:ext uri="{FF2B5EF4-FFF2-40B4-BE49-F238E27FC236}">
                <a16:creationId xmlns:a16="http://schemas.microsoft.com/office/drawing/2014/main" id="{E2CC7BB8-B1FF-6C45-8A1B-198AF504D6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66" t="-315" r="422" b="-74"/>
          <a:stretch/>
        </p:blipFill>
        <p:spPr>
          <a:xfrm>
            <a:off x="10367511" y="5122108"/>
            <a:ext cx="1007299" cy="974506"/>
          </a:xfrm>
          <a:prstGeom prst="ellipse">
            <a:avLst/>
          </a:prstGeom>
          <a:ln>
            <a:solidFill>
              <a:srgbClr val="005291"/>
            </a:solidFill>
          </a:ln>
        </p:spPr>
      </p:pic>
      <p:pic>
        <p:nvPicPr>
          <p:cNvPr id="146" name="Picture 64" descr="13537610_1625087487808614_3616630932061851847_n.jpg">
            <a:extLst>
              <a:ext uri="{FF2B5EF4-FFF2-40B4-BE49-F238E27FC236}">
                <a16:creationId xmlns:a16="http://schemas.microsoft.com/office/drawing/2014/main" id="{57042A5C-CCAA-6F4F-89A7-13F2F60562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96" t="-203" r="15748" b="-1"/>
          <a:stretch/>
        </p:blipFill>
        <p:spPr>
          <a:xfrm>
            <a:off x="9982715" y="5732930"/>
            <a:ext cx="1000948" cy="1012957"/>
          </a:xfrm>
          <a:prstGeom prst="ellipse">
            <a:avLst/>
          </a:prstGeom>
          <a:ln>
            <a:solidFill>
              <a:srgbClr val="005291"/>
            </a:solidFill>
          </a:ln>
        </p:spPr>
      </p:pic>
      <p:cxnSp>
        <p:nvCxnSpPr>
          <p:cNvPr id="147" name="Connettore 1 146">
            <a:extLst>
              <a:ext uri="{FF2B5EF4-FFF2-40B4-BE49-F238E27FC236}">
                <a16:creationId xmlns:a16="http://schemas.microsoft.com/office/drawing/2014/main" id="{709A87FD-0876-B043-89D8-CF539DFFE868}"/>
              </a:ext>
            </a:extLst>
          </p:cNvPr>
          <p:cNvCxnSpPr>
            <a:cxnSpLocks/>
            <a:stCxn id="63" idx="2"/>
            <a:endCxn id="109" idx="0"/>
          </p:cNvCxnSpPr>
          <p:nvPr/>
        </p:nvCxnSpPr>
        <p:spPr>
          <a:xfrm>
            <a:off x="7894278" y="5398539"/>
            <a:ext cx="0" cy="454914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148" name="Picture 47" descr="13407043_1617736371877059_918198263988482953_n.jpg">
            <a:extLst>
              <a:ext uri="{FF2B5EF4-FFF2-40B4-BE49-F238E27FC236}">
                <a16:creationId xmlns:a16="http://schemas.microsoft.com/office/drawing/2014/main" id="{41B6A2B5-BECF-3849-B14E-7B83D9C84C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48" r="19220"/>
          <a:stretch/>
        </p:blipFill>
        <p:spPr>
          <a:xfrm>
            <a:off x="9504112" y="5193978"/>
            <a:ext cx="979077" cy="974506"/>
          </a:xfrm>
          <a:prstGeom prst="ellipse">
            <a:avLst/>
          </a:prstGeom>
          <a:ln>
            <a:solidFill>
              <a:srgbClr val="005291"/>
            </a:solidFill>
          </a:ln>
        </p:spPr>
      </p:pic>
      <p:pic>
        <p:nvPicPr>
          <p:cNvPr id="149" name="Picture 60" descr="Macintosh HD:Users:paologiorgetti:Library:Containers:com.apple.mail:Data:Library:Mail Downloads:C87008A5-3861-4AE0-A8C6-95D565A708E6:logo-COOP.jpg">
            <a:extLst>
              <a:ext uri="{FF2B5EF4-FFF2-40B4-BE49-F238E27FC236}">
                <a16:creationId xmlns:a16="http://schemas.microsoft.com/office/drawing/2014/main" id="{FB594BD4-9A09-CA46-B5DB-1141870C43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43" r="33260"/>
          <a:stretch/>
        </p:blipFill>
        <p:spPr bwMode="auto">
          <a:xfrm>
            <a:off x="2337668" y="5664288"/>
            <a:ext cx="886728" cy="897490"/>
          </a:xfrm>
          <a:prstGeom prst="ellipse">
            <a:avLst/>
          </a:prstGeom>
          <a:noFill/>
          <a:ln>
            <a:solidFill>
              <a:srgbClr val="005291"/>
            </a:solidFill>
          </a:ln>
        </p:spPr>
      </p:pic>
      <p:pic>
        <p:nvPicPr>
          <p:cNvPr id="166" name="Immagine 165">
            <a:extLst>
              <a:ext uri="{FF2B5EF4-FFF2-40B4-BE49-F238E27FC236}">
                <a16:creationId xmlns:a16="http://schemas.microsoft.com/office/drawing/2014/main" id="{2E2679C6-3F3E-B04B-9BCB-A32F4E2E74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930" y="3593232"/>
            <a:ext cx="1920808" cy="965247"/>
          </a:xfrm>
          <a:prstGeom prst="rect">
            <a:avLst/>
          </a:prstGeom>
        </p:spPr>
      </p:pic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C912BD75-A2F7-8D4B-94E3-6AA45C6F6725}"/>
              </a:ext>
            </a:extLst>
          </p:cNvPr>
          <p:cNvSpPr/>
          <p:nvPr/>
        </p:nvSpPr>
        <p:spPr>
          <a:xfrm>
            <a:off x="6596647" y="3815610"/>
            <a:ext cx="2460059" cy="54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Si è pianificata la pesca e le azioni di protezione (immissione, nursery…)</a:t>
            </a:r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31059B75-DED7-DC4E-8F51-4DF0857DBE1D}"/>
              </a:ext>
            </a:extLst>
          </p:cNvPr>
          <p:cNvSpPr/>
          <p:nvPr/>
        </p:nvSpPr>
        <p:spPr>
          <a:xfrm>
            <a:off x="6664248" y="4851339"/>
            <a:ext cx="2460059" cy="5472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Si è creato un mercato / utilizzo del pescato TUTTO a scopi alimentari  </a:t>
            </a:r>
          </a:p>
        </p:txBody>
      </p:sp>
      <p:sp>
        <p:nvSpPr>
          <p:cNvPr id="69" name="Rettangolo con angoli arrotondati 68">
            <a:extLst>
              <a:ext uri="{FF2B5EF4-FFF2-40B4-BE49-F238E27FC236}">
                <a16:creationId xmlns:a16="http://schemas.microsoft.com/office/drawing/2014/main" id="{E7D3ECA2-7C17-9646-9DE2-485E79D9E5BD}"/>
              </a:ext>
            </a:extLst>
          </p:cNvPr>
          <p:cNvSpPr/>
          <p:nvPr/>
        </p:nvSpPr>
        <p:spPr>
          <a:xfrm>
            <a:off x="4040432" y="2846130"/>
            <a:ext cx="2460059" cy="54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Le specie alloctone sono state ridotte (in quantità e dimensione)</a:t>
            </a:r>
          </a:p>
        </p:txBody>
      </p:sp>
      <p:sp>
        <p:nvSpPr>
          <p:cNvPr id="70" name="Rettangolo con angoli arrotondati 69">
            <a:extLst>
              <a:ext uri="{FF2B5EF4-FFF2-40B4-BE49-F238E27FC236}">
                <a16:creationId xmlns:a16="http://schemas.microsoft.com/office/drawing/2014/main" id="{2A416FF0-5785-BB4B-91FC-A3F71185E6C3}"/>
              </a:ext>
            </a:extLst>
          </p:cNvPr>
          <p:cNvSpPr/>
          <p:nvPr/>
        </p:nvSpPr>
        <p:spPr>
          <a:xfrm>
            <a:off x="2795869" y="3820997"/>
            <a:ext cx="2460059" cy="54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L’attività di prelievo è tale da contenere le specie alloctone</a:t>
            </a:r>
          </a:p>
        </p:txBody>
      </p:sp>
      <p:sp>
        <p:nvSpPr>
          <p:cNvPr id="71" name="Rettangolo con angoli arrotondati 70">
            <a:extLst>
              <a:ext uri="{FF2B5EF4-FFF2-40B4-BE49-F238E27FC236}">
                <a16:creationId xmlns:a16="http://schemas.microsoft.com/office/drawing/2014/main" id="{116464D1-456B-7249-BBD3-28F5BACE36DF}"/>
              </a:ext>
            </a:extLst>
          </p:cNvPr>
          <p:cNvSpPr/>
          <p:nvPr/>
        </p:nvSpPr>
        <p:spPr>
          <a:xfrm>
            <a:off x="4040432" y="4842296"/>
            <a:ext cx="2460059" cy="54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Esiste un punto di raccolta e distribuzione del pescato</a:t>
            </a:r>
          </a:p>
        </p:txBody>
      </p:sp>
      <p:sp>
        <p:nvSpPr>
          <p:cNvPr id="72" name="Rettangolo con angoli arrotondati 71">
            <a:extLst>
              <a:ext uri="{FF2B5EF4-FFF2-40B4-BE49-F238E27FC236}">
                <a16:creationId xmlns:a16="http://schemas.microsoft.com/office/drawing/2014/main" id="{F22C1FD7-C807-CF4B-9AED-D6B1EB107C19}"/>
              </a:ext>
            </a:extLst>
          </p:cNvPr>
          <p:cNvSpPr/>
          <p:nvPr/>
        </p:nvSpPr>
        <p:spPr>
          <a:xfrm>
            <a:off x="803148" y="2846130"/>
            <a:ext cx="2460059" cy="547200"/>
          </a:xfrm>
          <a:prstGeom prst="roundRect">
            <a:avLst/>
          </a:prstGeom>
          <a:noFill/>
          <a:ln>
            <a:solidFill>
              <a:srgbClr val="53BD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Le attività dell’AQST proseguono e la qualità dell’acqua migliora </a:t>
            </a:r>
          </a:p>
        </p:txBody>
      </p: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C8DB1E9D-DAFF-C047-AFA9-47E3E1751E83}"/>
              </a:ext>
            </a:extLst>
          </p:cNvPr>
          <p:cNvSpPr/>
          <p:nvPr/>
        </p:nvSpPr>
        <p:spPr>
          <a:xfrm>
            <a:off x="1461866" y="4846017"/>
            <a:ext cx="2460059" cy="54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Esiste una capacità operativa che garantisce il prelievo</a:t>
            </a:r>
          </a:p>
        </p:txBody>
      </p:sp>
      <p:sp>
        <p:nvSpPr>
          <p:cNvPr id="74" name="Rettangolo con angoli arrotondati 73">
            <a:extLst>
              <a:ext uri="{FF2B5EF4-FFF2-40B4-BE49-F238E27FC236}">
                <a16:creationId xmlns:a16="http://schemas.microsoft.com/office/drawing/2014/main" id="{BEB98561-BB86-DA43-8E99-1FA8F549A6EA}"/>
              </a:ext>
            </a:extLst>
          </p:cNvPr>
          <p:cNvSpPr/>
          <p:nvPr/>
        </p:nvSpPr>
        <p:spPr>
          <a:xfrm>
            <a:off x="9353108" y="2846130"/>
            <a:ext cx="2460059" cy="5472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Il peso del prelievo ittico da parte dell’Avifauna è contenuto  </a:t>
            </a:r>
          </a:p>
        </p:txBody>
      </p:sp>
      <p:sp>
        <p:nvSpPr>
          <p:cNvPr id="75" name="Rettangolo con angoli arrotondati 74">
            <a:extLst>
              <a:ext uri="{FF2B5EF4-FFF2-40B4-BE49-F238E27FC236}">
                <a16:creationId xmlns:a16="http://schemas.microsoft.com/office/drawing/2014/main" id="{970D9A2C-842E-204E-A9E0-3CEE180E62BB}"/>
              </a:ext>
            </a:extLst>
          </p:cNvPr>
          <p:cNvSpPr/>
          <p:nvPr/>
        </p:nvSpPr>
        <p:spPr>
          <a:xfrm>
            <a:off x="7390872" y="596015"/>
            <a:ext cx="3241578" cy="1946140"/>
          </a:xfrm>
          <a:prstGeom prst="roundRect">
            <a:avLst/>
          </a:prstGeom>
          <a:solidFill>
            <a:srgbClr val="FFC000">
              <a:alpha val="51000"/>
            </a:srgb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Ricadute e benefici per il territorio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Ambiente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Turismo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Ristorazione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Prodotti km0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Attività ricreative/bambini e famiglie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Pesca sportiva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Formazione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Cultura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...</a:t>
            </a:r>
          </a:p>
        </p:txBody>
      </p:sp>
      <p:cxnSp>
        <p:nvCxnSpPr>
          <p:cNvPr id="114" name="Connettore 1 113">
            <a:extLst>
              <a:ext uri="{FF2B5EF4-FFF2-40B4-BE49-F238E27FC236}">
                <a16:creationId xmlns:a16="http://schemas.microsoft.com/office/drawing/2014/main" id="{8239390F-66FF-5349-B663-8757DF47D610}"/>
              </a:ext>
            </a:extLst>
          </p:cNvPr>
          <p:cNvCxnSpPr>
            <a:cxnSpLocks/>
            <a:stCxn id="71" idx="1"/>
          </p:cNvCxnSpPr>
          <p:nvPr/>
        </p:nvCxnSpPr>
        <p:spPr>
          <a:xfrm flipH="1">
            <a:off x="3933405" y="5115896"/>
            <a:ext cx="107027" cy="0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6" name="Connettore 1 115">
            <a:extLst>
              <a:ext uri="{FF2B5EF4-FFF2-40B4-BE49-F238E27FC236}">
                <a16:creationId xmlns:a16="http://schemas.microsoft.com/office/drawing/2014/main" id="{43279ABC-015A-AB47-85FF-242EB63790C0}"/>
              </a:ext>
            </a:extLst>
          </p:cNvPr>
          <p:cNvCxnSpPr>
            <a:cxnSpLocks/>
          </p:cNvCxnSpPr>
          <p:nvPr/>
        </p:nvCxnSpPr>
        <p:spPr>
          <a:xfrm flipH="1">
            <a:off x="6536905" y="5103196"/>
            <a:ext cx="128682" cy="0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5" name="Connettore 1 134">
            <a:extLst>
              <a:ext uri="{FF2B5EF4-FFF2-40B4-BE49-F238E27FC236}">
                <a16:creationId xmlns:a16="http://schemas.microsoft.com/office/drawing/2014/main" id="{718E1AAC-5313-F949-8FC0-A4C8338CC4F5}"/>
              </a:ext>
            </a:extLst>
          </p:cNvPr>
          <p:cNvCxnSpPr>
            <a:cxnSpLocks/>
            <a:stCxn id="70" idx="3"/>
            <a:endCxn id="62" idx="1"/>
          </p:cNvCxnSpPr>
          <p:nvPr/>
        </p:nvCxnSpPr>
        <p:spPr>
          <a:xfrm flipV="1">
            <a:off x="5255928" y="4089210"/>
            <a:ext cx="1340719" cy="5387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162" name="Immagine 161">
            <a:extLst>
              <a:ext uri="{FF2B5EF4-FFF2-40B4-BE49-F238E27FC236}">
                <a16:creationId xmlns:a16="http://schemas.microsoft.com/office/drawing/2014/main" id="{AD8442B9-81BD-0545-808C-A485F2B4519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189" r="189"/>
          <a:stretch/>
        </p:blipFill>
        <p:spPr>
          <a:xfrm rot="556813">
            <a:off x="6339128" y="1687197"/>
            <a:ext cx="879340" cy="858650"/>
          </a:xfrm>
          <a:prstGeom prst="ellipse">
            <a:avLst/>
          </a:prstGeom>
        </p:spPr>
      </p:pic>
      <p:sp>
        <p:nvSpPr>
          <p:cNvPr id="168" name="Rettangolo con angoli arrotondati 167">
            <a:extLst>
              <a:ext uri="{FF2B5EF4-FFF2-40B4-BE49-F238E27FC236}">
                <a16:creationId xmlns:a16="http://schemas.microsoft.com/office/drawing/2014/main" id="{22B4AB0C-2736-FC4B-9E9F-DE7B048DC6BC}"/>
              </a:ext>
            </a:extLst>
          </p:cNvPr>
          <p:cNvSpPr/>
          <p:nvPr/>
        </p:nvSpPr>
        <p:spPr>
          <a:xfrm>
            <a:off x="4339148" y="1848983"/>
            <a:ext cx="1862626" cy="546264"/>
          </a:xfrm>
          <a:prstGeom prst="roundRect">
            <a:avLst/>
          </a:prstGeom>
          <a:solidFill>
            <a:srgbClr val="2A930F">
              <a:alpha val="5607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Il lago ha ritrovato 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</a:rPr>
              <a:t>un EQUILIBRIO "utile"</a:t>
            </a:r>
          </a:p>
        </p:txBody>
      </p:sp>
      <p:pic>
        <p:nvPicPr>
          <p:cNvPr id="47" name="Picture 149" descr="cormorano.gif">
            <a:extLst>
              <a:ext uri="{FF2B5EF4-FFF2-40B4-BE49-F238E27FC236}">
                <a16:creationId xmlns:a16="http://schemas.microsoft.com/office/drawing/2014/main" id="{2E1344E7-BF0D-9642-A31D-7248D8D48D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766" y="1924754"/>
            <a:ext cx="1652196" cy="1102324"/>
          </a:xfrm>
          <a:prstGeom prst="rect">
            <a:avLst/>
          </a:prstGeom>
        </p:spPr>
      </p:pic>
      <p:cxnSp>
        <p:nvCxnSpPr>
          <p:cNvPr id="51" name="Connettore 1 50">
            <a:extLst>
              <a:ext uri="{FF2B5EF4-FFF2-40B4-BE49-F238E27FC236}">
                <a16:creationId xmlns:a16="http://schemas.microsoft.com/office/drawing/2014/main" id="{86EEC294-D1CC-724C-BD0D-2AAB4D992493}"/>
              </a:ext>
            </a:extLst>
          </p:cNvPr>
          <p:cNvCxnSpPr>
            <a:cxnSpLocks/>
          </p:cNvCxnSpPr>
          <p:nvPr/>
        </p:nvCxnSpPr>
        <p:spPr>
          <a:xfrm>
            <a:off x="5069053" y="5464741"/>
            <a:ext cx="1605240" cy="697410"/>
          </a:xfrm>
          <a:prstGeom prst="line">
            <a:avLst/>
          </a:prstGeom>
          <a:noFill/>
          <a:ln w="19050">
            <a:solidFill>
              <a:srgbClr val="FFC000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3" name="Connettore 1 52">
            <a:extLst>
              <a:ext uri="{FF2B5EF4-FFF2-40B4-BE49-F238E27FC236}">
                <a16:creationId xmlns:a16="http://schemas.microsoft.com/office/drawing/2014/main" id="{929D08DD-B4E5-804E-81C1-DB5E4398DCC7}"/>
              </a:ext>
            </a:extLst>
          </p:cNvPr>
          <p:cNvCxnSpPr>
            <a:cxnSpLocks/>
          </p:cNvCxnSpPr>
          <p:nvPr/>
        </p:nvCxnSpPr>
        <p:spPr>
          <a:xfrm>
            <a:off x="3157896" y="5490434"/>
            <a:ext cx="3506352" cy="697410"/>
          </a:xfrm>
          <a:prstGeom prst="line">
            <a:avLst/>
          </a:prstGeom>
          <a:noFill/>
          <a:ln w="19050">
            <a:solidFill>
              <a:srgbClr val="FFC000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73FB92CA-4AD2-5248-92CA-E6D3E5BBC7F1}"/>
              </a:ext>
            </a:extLst>
          </p:cNvPr>
          <p:cNvSpPr/>
          <p:nvPr/>
        </p:nvSpPr>
        <p:spPr>
          <a:xfrm>
            <a:off x="1705297" y="1029622"/>
            <a:ext cx="5390817" cy="460839"/>
          </a:xfrm>
          <a:prstGeom prst="roundRect">
            <a:avLst/>
          </a:prstGeom>
          <a:solidFill>
            <a:srgbClr val="2A930F">
              <a:alpha val="5607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400" b="1" dirty="0">
                <a:solidFill>
                  <a:schemeClr val="bg1"/>
                </a:solidFill>
              </a:rPr>
              <a:t>Abbiamo generato Bellezza</a:t>
            </a:r>
          </a:p>
        </p:txBody>
      </p:sp>
      <p:cxnSp>
        <p:nvCxnSpPr>
          <p:cNvPr id="58" name="Connettore 1 57">
            <a:extLst>
              <a:ext uri="{FF2B5EF4-FFF2-40B4-BE49-F238E27FC236}">
                <a16:creationId xmlns:a16="http://schemas.microsoft.com/office/drawing/2014/main" id="{81D0B427-57A9-0C4F-BACC-1256B74F3C37}"/>
              </a:ext>
            </a:extLst>
          </p:cNvPr>
          <p:cNvCxnSpPr>
            <a:cxnSpLocks/>
            <a:endCxn id="56" idx="2"/>
          </p:cNvCxnSpPr>
          <p:nvPr/>
        </p:nvCxnSpPr>
        <p:spPr>
          <a:xfrm flipH="1" flipV="1">
            <a:off x="4400706" y="1490461"/>
            <a:ext cx="838522" cy="346952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173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1" grpId="0" animBg="1"/>
      <p:bldP spid="62" grpId="0" animBg="1"/>
      <p:bldP spid="63" grpId="1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11682</TotalTime>
  <Words>277</Words>
  <Application>Microsoft Macintosh PowerPoint</Application>
  <PresentationFormat>Widescreen</PresentationFormat>
  <Paragraphs>79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</dc:creator>
  <cp:lastModifiedBy>paolo giorgetti</cp:lastModifiedBy>
  <cp:revision>92</cp:revision>
  <dcterms:created xsi:type="dcterms:W3CDTF">2019-07-05T07:45:48Z</dcterms:created>
  <dcterms:modified xsi:type="dcterms:W3CDTF">2022-09-16T15:31:39Z</dcterms:modified>
</cp:coreProperties>
</file>